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6"/>
  </p:notesMasterIdLst>
  <p:sldIdLst>
    <p:sldId id="256" r:id="rId2"/>
    <p:sldId id="257" r:id="rId3"/>
    <p:sldId id="376" r:id="rId4"/>
    <p:sldId id="258" r:id="rId5"/>
    <p:sldId id="327" r:id="rId6"/>
    <p:sldId id="360" r:id="rId7"/>
    <p:sldId id="284" r:id="rId8"/>
    <p:sldId id="361" r:id="rId9"/>
    <p:sldId id="283" r:id="rId10"/>
    <p:sldId id="282" r:id="rId11"/>
    <p:sldId id="278" r:id="rId12"/>
    <p:sldId id="329" r:id="rId13"/>
    <p:sldId id="331" r:id="rId14"/>
    <p:sldId id="332" r:id="rId15"/>
    <p:sldId id="279" r:id="rId16"/>
    <p:sldId id="280" r:id="rId17"/>
    <p:sldId id="334" r:id="rId18"/>
    <p:sldId id="333" r:id="rId19"/>
    <p:sldId id="378" r:id="rId20"/>
    <p:sldId id="336" r:id="rId21"/>
    <p:sldId id="337" r:id="rId22"/>
    <p:sldId id="259" r:id="rId23"/>
    <p:sldId id="339" r:id="rId24"/>
    <p:sldId id="291" r:id="rId25"/>
    <p:sldId id="363" r:id="rId26"/>
    <p:sldId id="292" r:id="rId27"/>
    <p:sldId id="362" r:id="rId28"/>
    <p:sldId id="294" r:id="rId29"/>
    <p:sldId id="380" r:id="rId30"/>
    <p:sldId id="381" r:id="rId31"/>
    <p:sldId id="340" r:id="rId32"/>
    <p:sldId id="296" r:id="rId33"/>
    <p:sldId id="297" r:id="rId34"/>
    <p:sldId id="298" r:id="rId35"/>
    <p:sldId id="260" r:id="rId36"/>
    <p:sldId id="342" r:id="rId37"/>
    <p:sldId id="341" r:id="rId38"/>
    <p:sldId id="343" r:id="rId39"/>
    <p:sldId id="365" r:id="rId40"/>
    <p:sldId id="379" r:id="rId41"/>
    <p:sldId id="301" r:id="rId42"/>
    <p:sldId id="299" r:id="rId43"/>
    <p:sldId id="302" r:id="rId44"/>
    <p:sldId id="303" r:id="rId45"/>
    <p:sldId id="383" r:id="rId46"/>
    <p:sldId id="263" r:id="rId47"/>
    <p:sldId id="382" r:id="rId48"/>
    <p:sldId id="367" r:id="rId49"/>
    <p:sldId id="377" r:id="rId50"/>
    <p:sldId id="345" r:id="rId51"/>
    <p:sldId id="346" r:id="rId52"/>
    <p:sldId id="350" r:id="rId53"/>
    <p:sldId id="358" r:id="rId54"/>
    <p:sldId id="370" r:id="rId55"/>
    <p:sldId id="368" r:id="rId56"/>
    <p:sldId id="369" r:id="rId57"/>
    <p:sldId id="386" r:id="rId58"/>
    <p:sldId id="266" r:id="rId59"/>
    <p:sldId id="352" r:id="rId60"/>
    <p:sldId id="354" r:id="rId61"/>
    <p:sldId id="371" r:id="rId62"/>
    <p:sldId id="372" r:id="rId63"/>
    <p:sldId id="357" r:id="rId64"/>
    <p:sldId id="355" r:id="rId65"/>
    <p:sldId id="356" r:id="rId66"/>
    <p:sldId id="351" r:id="rId67"/>
    <p:sldId id="305" r:id="rId68"/>
    <p:sldId id="267" r:id="rId69"/>
    <p:sldId id="324" r:id="rId70"/>
    <p:sldId id="325" r:id="rId71"/>
    <p:sldId id="385" r:id="rId72"/>
    <p:sldId id="269" r:id="rId73"/>
    <p:sldId id="384" r:id="rId74"/>
    <p:sldId id="375" r:id="rId7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3C3B2"/>
    <a:srgbClr val="6B3470"/>
    <a:srgbClr val="5FC6E5"/>
    <a:srgbClr val="B2E4DE"/>
    <a:srgbClr val="414967"/>
    <a:srgbClr val="424D6F"/>
    <a:srgbClr val="39415B"/>
    <a:srgbClr val="665E59"/>
    <a:srgbClr val="0060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70"/>
    <p:restoredTop sz="82817"/>
  </p:normalViewPr>
  <p:slideViewPr>
    <p:cSldViewPr snapToGrid="0">
      <p:cViewPr varScale="1">
        <p:scale>
          <a:sx n="84" d="100"/>
          <a:sy n="84" d="100"/>
        </p:scale>
        <p:origin x="200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8T11:47:10.696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1 948 24575,'53'0'0,"1"0"0,12 0 0,6 0 0,-8 1 0,4-1 0,3-1-328,17-1 0,5 0 0,4-2 82,-7 1 0,4-1 0,3 0 0,2 0 49,-11 0 0,3 1 1,1-1-1,2 1 0,-1 0 33,-10 0 0,1 0 0,1 0 0,0 1 0,0-1 0,-2 1-33,15 0 0,-1 1 1,-1 0-1,0 0 0,0 0 181,-4 1 1,-1 0 0,0 0 0,-1 0-1,-1 0 16,-6 0 0,-1 0 0,-1 0 0,-1 0 0,-1 0-48,11 0 0,-3 0 1,0 0-1,-1 0 48,-3 0 0,1 0 0,-3 0 0,-2 0 185,11 1 1,-3 0-1,-2 1-185,-4 1 0,-2 0 0,-1 1 0,-4 1 0,-1 1 0,-2 1 0,23 4 0,-4 1 0,-10-2 0,-6 0 491,-16-2 1,-6 0 491,19-1 0,-32-3-50,-21-7-183,-16-7-750,-17-8 0,-14-10 0,-16-4 0,-9-4 0,-12-9 0,-15-13 0,35 22 0,0-4 0,-7-6 0,1-3 0,-3-4 0,1-1 0,0-1 0,1-1 0,0 3 0,2 2 0,4 3 0,3 3 0,6 8 0,2 2 0,-18-17 0,22 21 0,17 15 0,17 16 0,16 18 0,18 17 0,20 18 0,18 9 0,-24-25 0,3 1 0,8 4 0,2 1 0,4 2 0,1 0 0,4 2 0,-2 1 0,-4-3 0,-2 0 0,-4-3 0,-3 1 0,-8-6 0,-2-1 0,24 25 0,-21-15 0,-16-11 0,-10-3 0,-4-2 0,-2 0 0,0-3 0,-2-4 0,-5-2 0,-1-2 0,-2-4 0,-3 0 0,0-2 0,-2 0 0,-3-1 0,-3-4 0,-6-1 0,-16 2 0,-25 8 0,-27 22 0,27-9 0,-1 6 0,-3 6 0,1 4 0,0 5 0,1 1 0,6-3 0,2 0 0,5-4 0,1-1 0,4-2 0,1-2 0,-29 34 0,0-3 0,4-6 0,7-11 0,10-12 0,12-11 0,10-12 0,11-8 0,3-6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7T22:08:29.023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1585 149 24575,'6'67'0,"21"26"0,0-28 0,6 2 0,9 5 0,4-1 0,5-1 0,4-4 0,0-4 0,0-4 0,-5-8 0,-2-4 0,-2-4 0,-2-2 0,24 22 0,-21-19 0,-13-10 0,-9-9 0,-6-2 0,-1-3 0,-4-8 0,-20-35 0,-6-2 0,-23-31 0,-2 13 0,0-5 0,-5-7 0,-19-23 0,18 27 0,-4-5 0,-12-12 0,-4-4 0,16 20 0,0-1 0,0 0 0,-21-24 0,1 2 0,6 8 0,3 3 0,13 14 0,3 6 0,-17-16 0,25 29 0,19 24 0,3 10 0,7 7 0,-5 9 0,4-5 0,-7 4 0,-3-6 0,-28 10 0,-42 22 0,22-8 0,-8 4 0,-14 10 0,-4 3 0,25-13 0,-1 2 0,2-1 0,-1-1 0,2 0 0,1 0 0,-22 13 0,5-1 0,13-9 0,5-3 0,-21 15 0,30-17 0,24-16 0,14-10 0,8-4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8T13:31:04.943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8371 1 24575,'-67'54'0,"-1"1"0,1-1 0,-1 1 0,8-8 0,-3 2 0,-2 2 0,-4 2 0,-2 2 0,-4 3 0,-2 2-82,13-11 0,-2 3 0,-3 1 0,-2 2 0,-2 1 0,-1 2 0,-2 0 0,-1 1 0,-1 1 0,0-1 0,-1 1 0,1-1 16,6-5 0,0-1 1,-1 2-1,-1 0 1,-1 0-1,0 0 1,-1 1-1,-1 0 1,0 0-1,0 1 1,-1-1-1,0 1 1,0 0-1,-1 0 0,1 0 4,0-1 1,0 1-1,-1 0 1,-1 1-1,0 0 1,0 0-1,0 0 1,-1 0 0,0 0-1,0 0 1,0 0-1,1 0 1,-1-1-1,1 1 1,0-1-1,0 0 0,3-2 1,-1 1-1,-1 0 1,1-1-1,-1 1 1,1 0-1,0-1 1,0 1 0,0-1-1,1-1 1,0 0-1,1 0 1,1-1-1,0-1 1,2 0-1,0-1-20,-10 7 0,0-1 0,2 0 0,0-1 0,1-1 0,1 0 0,1-1 0,0-1 0,2 0 0,0 0 0,1-1 0,0 0-17,-4 3 1,1 0 0,0 0-1,1-1 1,1 0 0,1-1-1,1-1 1,2-1 0,2-1-1,2-2-42,-11 8 1,3-3-1,1-1 1,3-1-1,2-1 1,1 0-1,2 0-56,-12 9 0,3 0 1,3-1-1,2 0 0,2 1 107,7-1 1,0 1-1,3 0 1,3-3 0,6-4-1,-5 2 1,6-4 0,5-1-1,2 12 1,-1-1-1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8T13:34:30.438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11 24575,'81'-5'0,"-11"2"0,14 1 0,-13 2 0,8 0 0,6 0 0,2 0-656,1 0 1,4 0-1,4 0 1,1 0 0,2 0 108,-8 0 1,2 0 0,2 0 0,0 0 0,1 0 0,0 0 77,-10 0 1,1 0 0,0 0 0,0 0 0,0 0 0,-1 0 0,-2 0 369,6 0 1,-1 0-1,-1 0 1,-1 0 0,-2 0-1,-2 0 99,5 0 0,-2 0 0,-1 0 0,-3 0 0,-3 0 447,2 0 0,-2 0 0,-4 0 1,-6 0-448,24 0 0,-13 0 0,10 0 0,-51 0 0,-27 0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8T13:34:31.608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1 24575,'70'0'0,"-6"0"0,13 0 0,4 0 0,11 0 0,5 0-820,-4 0 1,6 0 0,2 0 0,0 0 163,-17 0 1,0 0-1,1 0 1,0 0 0,0 0 508,0 0 1,0 0-1,0 0 1,-2 0-1,-2 0 442,6 0 0,-2 0 0,-3 0 0,-4 0-295,6 0 0,-6 0 0,-3 0 665,18 0 1,-9 0-666,-29 0 0,-7 0 0,16 0 0,-17 0 0,-26 0 0,-5 0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8T13:34:32.807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34 24575,'51'5'0,"29"0"0,-19-5 0,8 0 0,-4 0 0,6 0 0,4 0 0,-4 0 0,4 0 0,3 0 0,2 0-820,12 0 1,4 0 0,2 0 0,0 0 749,-17 0 0,2 0 0,0 0 0,-1 0 1,0 0 69,16 0 0,-1 0 0,-1 0 0,-3 0 0,-12 0 0,-2 0 0,-3 0 0,-3 0 377,5 0 0,-5 0 0,-5 0-377,5 0 0,-11-2 593,3-7-593,-45-4 0,-17 2 0,-3 3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8T13:34:33.887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0 24575,'79'0'0,"-1"0"0,15 0 0,-23 0 0,6 0 0,5 0 0,4 0-656,3 0 1,5 0-1,3 0 1,2 0 0,0 0 444,-8 0 1,1 0 0,2 0 0,0 0 0,0 0 0,0 0-192,-3 0 0,1 0 0,-1 0 0,0 0 0,0 0 0,-2 0 402,11 0 0,0 0 0,-2 0 0,-2 0 0,-3 0 0,3 0 0,-3 0 0,-3 0 0,-5 0 492,7 0 1,-5 0-1,-8 0-492,4 0 0,-14 0 0,-14 0 0,-39 0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8T13:48:54.864"/>
    </inkml:context>
    <inkml:brush xml:id="br0">
      <inkml:brushProperty name="width" value="0.35" units="cm"/>
      <inkml:brushProperty name="height" value="0.35" units="cm"/>
      <inkml:brushProperty name="color" value="#FFFF00"/>
    </inkml:brush>
  </inkml:definitions>
  <inkml:trace contextRef="#ctx0" brushRef="#br0">7360 1980 24575,'-71'5'0,"1"-1"0,3 0 0,-4-1 0,-6 0 0,-4-1 0,-6 1 0,-4-1 0,-4 1-164,14-2 0,-3 1 0,-3 0 0,-2-1 0,-2-1 0,-2-2 23,1 0 1,-3-1-1,-1-1 1,-2-1-1,-2-2 1,-1 0-1,-1-2 31,12 0 1,-1 0 0,-2-2 0,0 0-1,-2-2 1,0 0 0,-1-2 0,1 0-1,-1-2 11,5 1 1,-1-2 0,0-1-1,0 0 1,-1-2 0,0 0-1,0-1 1,1-1 0,0-1-1,0 0 0,1-2 1,0 0 0,1-2-1,-1 0 1,1-1 0,0-1-1,1 0 1,0-1 0,1 0-1,0-1-11,-6-3 1,0 0 0,0-2 0,1 0-1,1 0 1,0-1 0,3 0 0,1 0-1,2 1-31,-9-6 1,2-1-1,1 0 1,3 0-1,2 1 1,2-1-1,2 1-23,1 0 0,3 0 0,2 1 0,2-1 0,3 2 0,2 1-82,-15-10 0,4 1 0,4 2 0,7 3-82,6 2 0,6 2 0,5 4-164,-6-4 0,10 5 1475,4 1 0,32 19 0,11 9 0,2 39 0,0 17 0,0 48-492,-1-44 1,-1 1-1,-1 1 1,-1-1-1,0-3 1,-1-2 491,-9 37 0,0-19-972,0-14-11,-3-12 0,3-11 0,0-6 0,1-3 0,2-1 0,0-1 0,1 1 0,0 3 0,-1 1 0,3 0 0,0-2 0,3-2 0,0-3 0,-2-15 0,1-24 0,1-26 0,1-20 0,3-10 0,1 0 0,0-7 0,0-7 0,0-6 0,3 3 0,3 5 0,3 12 0,3 15 0,0 6 0,0 10 0,1 9 0,1 9 0,1 13 0,-1 11 0,0 2 0,0 2 0,0 4 0,2 2 0,8 5 0,26 2 0,44-3 0,-23-5 0,7-2 0,17-1 0,5-1 0,-27 0 0,1-1 0,0 0 0,-2 0 0,0 0 0,-1 0 0,26 0 0,-4 0 0,-14 0 0,-6 0 0,-19 0 0,-5 0 0,16 0 0,-29 0 0,-20 0 0,-7 0 0,-7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8T11:47:10.696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1 782 24575,'44'0'0,"0"0"0,11 0 0,4 0 0,-6 1 0,3-1 0,3-1-328,13 0 0,5-1 0,3-1 82,-6 0 0,4 0 0,2 0 0,1-1 49,-8 1 0,2 0 1,1 0-1,1 1 0,0-1 33,-8 1 0,0-1 0,1 1 0,0 0 0,0 0 0,-1 0-33,12 0 0,-1 2 1,-1-1-1,0 0 0,0 0 181,-3 1 1,-1 0 0,0 0 0,-1 0-1,0 0 16,-6 0 0,0 0 0,-1 0 0,-1 0 0,-1 0-48,9 0 0,-2 0 1,0 0-1,-1 0 48,-3 0 0,1 0 0,-2 0 0,-2 0 185,10 1 1,-4 0-1,0 0-185,-5 2 0,-1-1 0,0 2 0,-4 0 0,-1 1 0,-1 0 0,18 5 0,-3-1 0,-8 0 0,-5-1 491,-13-1 1,-5-1 491,16 0 0,-27-3-50,-17-5-183,-14-7-750,-13-5 0,-12-9 0,-13-4 0,-8-3 0,-9-7 0,-13-11 0,29 19 0,0-4 0,-5-5 0,0-3 0,-3-2 0,2-2 0,-1 0 0,2-1 0,-1 2 0,2 2 0,3 2 0,3 3 0,4 7 0,3 1 0,-16-14 0,19 17 0,13 13 0,15 13 0,13 15 0,15 14 0,16 14 0,15 9 0,-20-22 0,3 1 0,6 4 0,2 1 0,3 1 0,1 0 0,4 2 0,-2 0 0,-4-2 0,-1 0 0,-4-2 0,-2 1 0,-6-6 0,-3 0 0,21 20 0,-18-12 0,-13-9 0,-8-3 0,-3-1 0,-3 0 0,1-3 0,-1-3 0,-5-2 0,-1-1 0,-2-4 0,-1 1 0,-1-3 0,-2 1 0,-2-1 0,-2-3 0,-6-2 0,-12 3 0,-22 6 0,-21 18 0,22-7 0,-1 5 0,-3 4 0,1 4 0,1 4 0,0 1 0,5-2 0,1-1 0,5-3 0,1-1 0,3-1 0,1-2 0,-24 28 0,-1-2 0,5-6 0,4-8 0,10-11 0,9-8 0,8-10 0,9-7 0,3-5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8T11:47:16.666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8778 71 24575,'-59'0'0,"1"0"0,-1 0 0,-8 0 0,-6 0 0,-6 0 0,-5 0 0,-3 0 0,14 0 0,-3 0 0,-3 0 0,-2 0 0,-2 0 0,-1 0 0,-2 0 0,0 0-90,14 0 1,-2 0-1,-2 0 1,1 0 0,-3 0-1,0 0 1,1 0 0,-1 0-1,-1 0 1,2 0-1,0 0 0,-1 0 1,0 0-1,0 0 1,-2 0 0,2 0-1,0 0 1,-1 0 0,2 0-1,-1 0 1,2 0-1,0 0-9,-3 0 1,0 0 0,2 0-1,-1 0 1,1 0 0,1 0-1,0 0 1,0 0 0,1 0-1,0 0-11,-3 0 1,1 0 0,2 0 0,-1 0-1,0 0 1,1 0 0,0 0 0,2 0-1,-1 0-13,-4 0 0,1 0 0,0 0 0,0 0 0,1 0 0,1 0 0,0 0 0,1 0-18,-6 0 1,0 0-1,1 0 1,0 0-1,2 0 1,0 0-1,1 0-23,-3 0 0,0 0 0,1 0 0,3 0 0,-1 0 0,3 0-33,-5 0 0,3 0 1,0 0-1,4 0 0,0 0-49,-4 0 0,2 0 0,2 0 0,2 0-82,-15 0 0,3 0 0,2 0 196,8 0 1,2 0-1,2 0 132,9 0 0,0 0 0,4 0 491,-16 0 1,6 0-1,14 0 1,6 0 491,-10 0 0,32 1 0,18 2 0,18 8 0,-2-2 0,10 4 0,-12-2 0,-5 1-578,-3 4-405,-2 17 0,-3 9 0,-5 10 0,-2 7 0,-2 9 0,-3 5-246,0 0 0,-2 6 0,-2 4 0,0 3 82,3-19 0,0 4 0,-1 2 0,-1 0 0,0 2 0,0-1 23,1-4 1,-1-1-1,0 1 1,1 1-1,-1 1 1,0 0-1,-1 1 0,0 5 1,0 1-1,0 0 1,0 1-1,0 1 1,0 0-1,0 0 18,1-8 0,1 0 0,1 2 0,-2-2 0,2 1 0,-1 0 0,1 1 0,-1-1 0,2-1 0,-2 0 0,2 0 0,-1 0 0,0 0 0,1 0 0,0 0 0,0-1-18,-2 9 1,1 0-1,0-1 1,0 1-1,0-2 1,0-1-1,1-1-23,-1 5 0,0-3 0,1 0 0,0-1 0,0-2 0,0 1 0,1-4 0,1-1 0,-1 0 0,1-2 0,-1 0 0,1-1-33,-1 7 0,0-1 1,0-3-1,1 1 0,0-2-49,-3 10 0,2-3 0,-1-1 0,1-1 491,2-9 1,0 0 0,1-3 0,-1-3-92,0 2 0,-1-3 0,3-4 337,-4 12 1,1-7 491,-1 14 0,7-36 0,6-21 0,7-10 0,10-7 0,26-3-492,0-2 1,9 2-165,-1-1 1,5 1 0,6-1-525,-2 2 0,4-2 1,5 1-1,3 0 0,2-1 56,-3 0 1,2 0-1,3 0 1,3 0-1,2-2 1,1 2-1,1-1 31,-6 0 1,3 0 0,0 0 0,2-1-1,0 1 1,3-1 0,0 0 0,1 1-1,1-1 28,-11 0 0,0 1 0,2-1 0,1 1 0,1-1 0,0 0 0,1 0 0,0 1 0,0-1 0,-1 0 0,0 0 0,0 0 0,-2 1 0,0-1 0,1 0 0,-1-1 0,0 1 0,0 0 0,0 0 0,0-1 0,0 1 0,-1 0 0,1 0 0,-1 0-8,4 0 1,0 1-1,0-2 1,0 1 0,-1 0-1,0 0 1,1 0 0,-2 0-1,0 0 1,0 1-1,-1-1-9,3 0 1,0 1 0,-1-1-1,0 1 1,-1 0 0,0-1-1,-1 1 1,-1 0 0,0-1-1,-2 1-24,11-1 0,-3 0 0,-1 0 0,0 0 0,-1 1 0,-1-1 0,2 0 0,0-1 13,-8 2 1,0-1 0,2 0 0,-1 0-1,-1 0 1,2 0 0,-2-1 0,0 1-1,0 0-13,7-1 0,-1 0 0,0-1 0,1 1 0,-2 0 0,0-1 0,0 1 0,-1-1 0,-2 1 0,-1 1 0,0-2 0,0 1 0,-1 0 0,0 0 0,-2 0 0,0 1-18,5-1 1,-1 1-1,0 0 1,-1 0-1,-1 0 1,-2 1-1,-2-1 54,15 1 1,-3 1 0,-1 0 0,-3 0-1,-3 2 87,2-1 0,-2 2 0,-4-1 0,-3 1 327,-1 0 1,-2 0 0,-6 0 163,3 0 1,-9 0 491,10 0 0,-28 0 0,-15-1 0,-7-2 0,-8-3 0,-4-2 0,0-4 0,0-4 0,0-5 0,-8-11-7,-5-16-976,4 8 0,2-5 0,-2-22 0,2-8 0,3 5 0,2-7 0,1-6-197,-1 12 0,1-3 1,1-4-1,0-2 0,-1-3 56,1 15 1,0-3-1,0-2 1,0 0-1,0-2 1,0 0-1,0-1 18,0 2 0,0-1 0,0-1 0,0 0 0,0-1 0,0 0 0,0-1 0,0 0 0,0-2 0,0-2 0,0-1 0,0 2 0,0-2 0,0 1 0,0-1 0,0 2 0,0 1 0,0 0 0,0 1 0,0-1 0,0 1 0,0 1 0,0-2 0,0 2 0,0 2 0,0 0 0,0 0 0,0 1 0,0 0 0,0 0 0,0 2 0,0-1-18,0-3 1,0 0-1,0 1 1,0 0-1,0 2 1,0 1-1,0 1-23,0-3 0,0 1 0,0 1 0,0 2 0,0 2 0,0 2-82,0-16 0,0 3 0,0 4 0,0 3-82,0-4 0,0 6 0,0 3-156,0-6 0,0 8 1467,0-12 0,0 38 0,0 27-656,0 11 1,0 4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8T11:47:19.481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1406 24575,'70'0'0,"-11"-1"0,8-4 0,2-3 0,8-1 0,5-2-197,-16 1 0,3-2 1,3 0-1,2 0 0,2-2 33,-4 2 0,2-1 0,1 0 0,2-1 0,2 0 0,1 1 41,-10 2 0,2-1 0,1 0 0,2 0 0,0 0 0,1 0 0,0 1 0,0 0 13,-2 1 1,0 0 0,1 0 0,1 1-1,0 0 1,0 0 0,0 0 0,0 2-1,-1-2 0,1 2 1,-1 0 0,1 1 0,-1 0-1,0-1 1,1 2 0,-1 0 0,0 0-1,0 0-13,7 0 0,1-1 0,1 2 0,-2-1 0,0 1 0,-1 1 0,-1-1 0,-3 1-18,-1 0 1,-1 2-1,-1-1 1,-1 1-1,-2 0 1,-1 1-1,-2 0-56,13 1 0,-1 1 1,-3 0-1,-2-1 0,-2 2-49,4-1 0,-2 2 0,-3-1 0,-3 0-82,0 0 0,-5 2 0,-3-1 819,9 1 1,-7-1-395,18-3 886,-30-1 0,-18 0 0,-13-1 0,-10-4 0,-5-3 0,-5-5 0,-4-1 0,-6-5-87,-11-4-896,-8-5 0,-2-3 0,0-3 0,3-2 0,-5-7 0,-9-11 0,14 19 0,-1-1 0,-8-7 0,-1-1 0,-7-7 0,-2 1 0,-6-4 0,-1 0 0,1 3 0,0 1 0,2 5 0,1 4 0,8 6 0,1 5 0,-22-13 0,20 20 0,17 14 0,14 6 0,52 21 0,-5 0 0,5 1 0,2 3 0,25 22 0,-29-17 0,1 1 0,3 2 0,0 2 0,1 1 0,1 1 0,-2-2 0,0 1 0,-1 0 0,-1 1 0,-4-1 0,-1 0 0,-3 1 0,-1 1 0,-1 3 0,-1 2 0,-2 1 0,-1 1 0,1-1 0,-3-1 0,-1-4 0,-1-2 0,13 20 0,-12-19 0,-6-10 0,-4-5 0,0-3 0,1 1 0,0 0 0,0-1 0,-3 0 0,-1 1 0,-2-2 0,-2-1 0,0-2 0,-2-2 0,-2 0 0,0-1 0,-2 1 0,0 2 0,-7 4 0,-19 13 0,-28 31 0,10-15 0,-4 6 0,10-9 0,-1 2 0,-2 1-227,-3 5 1,0 2 0,-1 0 226,2 0 0,0-1 0,1-1 0,5-7 0,1 1 0,2-4 0,-8 11 0,3-5 0,-9 19 0,20-23 0,14-12 0,5-3 0,1-4 679,-1-2-679,-2-2-246,-9-1 0,11-10 0,-6 1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8T14:51:17.611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1 782 24575,'44'0'0,"0"0"0,11 0 0,4 0 0,-6 1 0,3-1 0,3-1-328,13 0 0,5-1 0,3-1 82,-6 0 0,4 0 0,2 0 0,1-1 49,-8 1 0,2 0 1,1 0-1,1 1 0,0-1 33,-8 1 0,0-1 0,1 1 0,0 0 0,0 0 0,-1 0-33,12 0 0,-1 2 1,-1-1-1,0 0 0,0 0 181,-3 1 1,-1 0 0,0 0 0,-1 0-1,0 0 16,-6 0 0,0 0 0,-1 0 0,-1 0 0,-1 0-48,9 0 0,-2 0 1,0 0-1,-1 0 48,-3 0 0,1 0 0,-2 0 0,-2 0 185,10 1 1,-4 0-1,0 0-185,-5 2 0,-1-1 0,0 2 0,-4 0 0,-1 1 0,-1 0 0,18 5 0,-3-1 0,-8 0 0,-5-1 491,-13-1 1,-5-1 491,16 0 0,-27-3-50,-17-5-183,-14-7-750,-13-5 0,-12-9 0,-13-4 0,-8-3 0,-9-7 0,-13-11 0,29 19 0,0-4 0,-5-5 0,0-3 0,-3-2 0,2-2 0,-1 0 0,2-1 0,-1 2 0,2 2 0,3 2 0,3 3 0,4 7 0,3 1 0,-16-14 0,19 17 0,13 13 0,15 13 0,13 15 0,15 14 0,16 14 0,15 9 0,-20-22 0,3 1 0,6 4 0,2 1 0,3 1 0,1 0 0,4 2 0,-2 0 0,-4-2 0,-1 0 0,-4-2 0,-2 1 0,-6-6 0,-3 0 0,21 20 0,-18-12 0,-13-9 0,-8-3 0,-3-1 0,-3 0 0,1-3 0,-1-3 0,-5-2 0,-1-1 0,-2-4 0,-1 1 0,-1-3 0,-2 1 0,-2-1 0,-2-3 0,-6-2 0,-12 3 0,-22 6 0,-21 18 0,22-7 0,-1 5 0,-3 4 0,1 4 0,1 4 0,0 1 0,5-2 0,1-1 0,5-3 0,1-1 0,3-1 0,1-2 0,-24 28 0,-1-2 0,5-6 0,4-8 0,10-11 0,9-8 0,8-10 0,9-7 0,3-5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8T14:51:33.021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8778 71 24575,'-59'0'0,"1"0"0,-1 0 0,-8 0 0,-6 0 0,-6 0 0,-5 0 0,-3 0 0,14 0 0,-3 0 0,-3 0 0,-2 0 0,-2 0 0,-1 0 0,-2 0 0,0 0-90,14 0 1,-2 0-1,-2 0 1,1 0 0,-3 0-1,0 0 1,1 0 0,-1 0-1,-1 0 1,2 0-1,0 0 0,-1 0 1,0 0-1,0 0 1,-2 0 0,2 0-1,0 0 1,-1 0 0,2 0-1,-1 0 1,2 0-1,0 0-9,-3 0 1,0 0 0,2 0-1,-1 0 1,1 0 0,1 0-1,0 0 1,0 0 0,1 0-1,0 0-11,-3 0 1,1 0 0,2 0 0,-1 0-1,0 0 1,1 0 0,0 0 0,2 0-1,-1 0-13,-4 0 0,1 0 0,0 0 0,0 0 0,1 0 0,1 0 0,0 0 0,1 0-18,-6 0 1,0 0-1,1 0 1,0 0-1,2 0 1,0 0-1,1 0-23,-3 0 0,0 0 0,1 0 0,3 0 0,-1 0 0,3 0-33,-5 0 0,3 0 1,0 0-1,4 0 0,0 0-49,-4 0 0,2 0 0,2 0 0,2 0-82,-15 0 0,3 0 0,2 0 196,8 0 1,2 0-1,2 0 132,9 0 0,0 0 0,4 0 491,-16 0 1,6 0-1,14 0 1,6 0 491,-10 0 0,32 1 0,18 2 0,18 8 0,-2-2 0,10 4 0,-12-2 0,-5 1-578,-3 4-405,-2 17 0,-3 9 0,-5 10 0,-2 7 0,-2 9 0,-3 5-246,0 0 0,-2 6 0,-2 4 0,0 3 82,3-19 0,0 4 0,-1 2 0,-1 0 0,0 2 0,0-1 23,1-4 1,-1-1-1,0 1 1,1 1-1,-1 1 1,0 0-1,-1 1 0,0 5 1,0 1-1,0 0 1,0 1-1,0 1 1,0 0-1,0 0 18,1-8 0,1 0 0,1 2 0,-2-2 0,2 1 0,-1 0 0,1 1 0,-1-1 0,2-1 0,-2 0 0,2 0 0,-1 0 0,0 0 0,1 0 0,0 0 0,0-1-18,-2 9 1,1 0-1,0-1 1,0 1-1,0-2 1,0-1-1,1-1-23,-1 5 0,0-3 0,1 0 0,0-1 0,0-2 0,0 1 0,1-4 0,1-1 0,-1 0 0,1-2 0,-1 0 0,1-1-33,-1 7 0,0-1 1,0-3-1,1 1 0,0-2-49,-3 10 0,2-3 0,-1-1 0,1-1 491,2-9 1,0 0 0,1-3 0,-1-3-92,0 2 0,-1-3 0,3-4 337,-4 12 1,1-7 491,-1 14 0,7-36 0,6-21 0,7-10 0,10-7 0,26-3-492,0-2 1,9 2-165,-1-1 1,5 1 0,6-1-525,-2 2 0,4-2 1,5 1-1,3 0 0,2-1 56,-3 0 1,2 0-1,3 0 1,3 0-1,2-2 1,1 2-1,1-1 31,-6 0 1,3 0 0,0 0 0,2-1-1,0 1 1,3-1 0,0 0 0,1 1-1,1-1 28,-11 0 0,0 1 0,2-1 0,1 1 0,1-1 0,0 0 0,1 0 0,0 1 0,0-1 0,-1 0 0,0 0 0,0 0 0,-2 1 0,0-1 0,1 0 0,-1-1 0,0 1 0,0 0 0,0 0 0,0-1 0,0 1 0,-1 0 0,1 0 0,-1 0-8,4 0 1,0 1-1,0-2 1,0 1 0,-1 0-1,0 0 1,1 0 0,-2 0-1,0 0 1,0 1-1,-1-1-9,3 0 1,0 1 0,-1-1-1,0 1 1,-1 0 0,0-1-1,-1 1 1,-1 0 0,0-1-1,-2 1-24,11-1 0,-3 0 0,-1 0 0,0 0 0,-1 1 0,-1-1 0,2 0 0,0-1 13,-8 2 1,0-1 0,2 0 0,-1 0-1,-1 0 1,2 0 0,-2-1 0,0 1-1,0 0-13,7-1 0,-1 0 0,0-1 0,1 1 0,-2 0 0,0-1 0,0 1 0,-1-1 0,-2 1 0,-1 1 0,0-2 0,0 1 0,-1 0 0,0 0 0,-2 0 0,0 1-18,5-1 1,-1 1-1,0 0 1,-1 0-1,-1 0 1,-2 1-1,-2-1 54,15 1 1,-3 1 0,-1 0 0,-3 0-1,-3 2 87,2-1 0,-2 2 0,-4-1 0,-3 1 327,-1 0 1,-2 0 0,-6 0 163,3 0 1,-9 0 491,10 0 0,-28 0 0,-15-1 0,-7-2 0,-8-3 0,-4-2 0,0-4 0,0-4 0,0-5 0,-8-11-7,-5-16-976,4 8 0,2-5 0,-2-22 0,2-8 0,3 5 0,2-7 0,1-6-197,-1 12 0,1-3 1,1-4-1,0-2 0,-1-3 56,1 15 1,0-3-1,0-2 1,0 0-1,0-2 1,0 0-1,0-1 18,0 2 0,0-1 0,0-1 0,0 0 0,0-1 0,0 0 0,0-1 0,0 0 0,0-2 0,0-2 0,0-1 0,0 2 0,0-2 0,0 1 0,0-1 0,0 2 0,0 1 0,0 0 0,0 1 0,0-1 0,0 1 0,0 1 0,0-2 0,0 2 0,0 2 0,0 0 0,0 0 0,0 1 0,0 0 0,0 0 0,0 2 0,0-1-18,0-3 1,0 0-1,0 1 1,0 0-1,0 2 1,0 1-1,0 1-23,0-3 0,0 1 0,0 1 0,0 2 0,0 2 0,0 2-82,0-16 0,0 3 0,0 4 0,0 3-82,0-4 0,0 6 0,0 3-156,0-6 0,0 8 1467,0-12 0,0 38 0,0 27-656,0 11 1,0 4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8T14:51:33.022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1406 24575,'70'0'0,"-11"-1"0,8-4 0,2-3 0,8-1 0,5-2-197,-16 1 0,3-2 1,3 0-1,2 0 0,2-2 33,-4 2 0,2-1 0,1 0 0,2-1 0,2 0 0,1 1 41,-10 2 0,2-1 0,1 0 0,2 0 0,0 0 0,1 0 0,0 1 0,0 0 13,-2 1 1,0 0 0,1 0 0,1 1-1,0 0 1,0 0 0,0 0 0,0 2-1,-1-2 0,1 2 1,-1 0 0,1 1 0,-1 0-1,0-1 1,1 2 0,-1 0 0,0 0-1,0 0-13,7 0 0,1-1 0,1 2 0,-2-1 0,0 1 0,-1 1 0,-1-1 0,-3 1-18,-1 0 1,-1 2-1,-1-1 1,-1 1-1,-2 0 1,-1 1-1,-2 0-56,13 1 0,-1 1 1,-3 0-1,-2-1 0,-2 2-49,4-1 0,-2 2 0,-3-1 0,-3 0-82,0 0 0,-5 2 0,-3-1 819,9 1 1,-7-1-395,18-3 886,-30-1 0,-18 0 0,-13-1 0,-10-4 0,-5-3 0,-5-5 0,-4-1 0,-6-5-87,-11-4-896,-8-5 0,-2-3 0,0-3 0,3-2 0,-5-7 0,-9-11 0,14 19 0,-1-1 0,-8-7 0,-1-1 0,-7-7 0,-2 1 0,-6-4 0,-1 0 0,1 3 0,0 1 0,2 5 0,1 4 0,8 6 0,1 5 0,-22-13 0,20 20 0,17 14 0,14 6 0,52 21 0,-5 0 0,5 1 0,2 3 0,25 22 0,-29-17 0,1 1 0,3 2 0,0 2 0,1 1 0,1 1 0,-2-2 0,0 1 0,-1 0 0,-1 1 0,-4-1 0,-1 0 0,-3 1 0,-1 1 0,-1 3 0,-1 2 0,-2 1 0,-1 1 0,1-1 0,-3-1 0,-1-4 0,-1-2 0,13 20 0,-12-19 0,-6-10 0,-4-5 0,0-3 0,1 1 0,0 0 0,0-1 0,-3 0 0,-1 1 0,-2-2 0,-2-1 0,0-2 0,-2-2 0,-2 0 0,0-1 0,-2 1 0,0 2 0,-7 4 0,-19 13 0,-28 31 0,10-15 0,-4 6 0,10-9 0,-1 2 0,-2 1-227,-3 5 1,0 2 0,-1 0 226,2 0 0,0-1 0,1-1 0,5-7 0,1 1 0,2-4 0,-8 11 0,3-5 0,-9 19 0,20-23 0,14-12 0,5-3 0,1-4 679,-1-2-679,-2-2-246,-9-1 0,11-10 0,-6 1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8T14:52:37.826"/>
    </inkml:context>
    <inkml:brush xml:id="br0">
      <inkml:brushProperty name="width" value="0.2" units="cm"/>
      <inkml:brushProperty name="height" value="0.2" units="cm"/>
      <inkml:brushProperty name="color" value="#FFFF00"/>
    </inkml:brush>
  </inkml:definitions>
  <inkml:trace contextRef="#ctx0" brushRef="#br0">0 0 24575,'0'0'0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8T14:52:38.643"/>
    </inkml:context>
    <inkml:brush xml:id="br0">
      <inkml:brushProperty name="width" value="0.2" units="cm"/>
      <inkml:brushProperty name="height" value="0.2" units="cm"/>
      <inkml:brushProperty name="color" value="#FFFF00"/>
    </inkml:brush>
  </inkml:definitions>
  <inkml:trace contextRef="#ctx0" brushRef="#br0">0 0 24575,'0'0'0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8T14:52:40.760"/>
    </inkml:context>
    <inkml:brush xml:id="br0">
      <inkml:brushProperty name="width" value="0.2" units="cm"/>
      <inkml:brushProperty name="height" value="0.2" units="cm"/>
      <inkml:brushProperty name="color" value="#FFFF00"/>
    </inkml:brush>
  </inkml:definitions>
  <inkml:trace contextRef="#ctx0" brushRef="#br0">0 156 24575,'16'21'0,"1"1"0,6 1 0,-2 0 0,-1-2 0,-1-2 0,-1-5 0,-1-4 0,0-3 0,2 0 0,2 2 0,0 2 0,0 0 0,-2-1 0,-1 0 0,2-1 0,1-1 0,1 2 0,1 0 0,1 0 0,-1-1 0,4 0 0,6 1 0,8-3 0,7 2 0,8-2 0,1-1 0,4 0 0,-4-2 0,-4-2 0,-2-2 0,0 0 0,6 0 0,4 0 0,1 0 0,-2 0 0,-5 0 0,-2 0 0,-5 0 0,1-2 0,-4-3 0,-2-7 0,-3-3 0,-1-4 0,-2 1 0,-2-1 0,-5-1 0,-3-2 0,0-2 0,2-4 0,2-2 0,0-1 0,-3-4 0,-2 4 0,-2 1 0,0 2 0,-2 2 0,-4 2 0,-5 2 0,-4 5 0,-2 3 0,-3 4 0,-2 5 0,-1 2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8T11:47:16.666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10641 86 24575,'-71'0'0,"0"0"0,0 0 0,-10 0 0,-8 0 0,-7 0 0,-6 0 0,-3 0 0,17 0 0,-4 0 0,-4 0 0,-2 0 0,-3 0 0,-1 0 0,-2 0 0,-1 0-90,18 0 1,-3 0-1,-1 0 1,-1 0 0,-2 0-1,0 0 1,0 0 0,-1 0-1,0 0 1,1 0-1,1 0 0,-2 0 1,1 0-1,-1 0 1,-1 0 0,1 0-1,0 0 1,0 0 0,1 0-1,0 0 1,1 0-1,1 0-9,-4 0 1,1 0 0,1 0-1,0 0 1,1 0 0,0 0-1,1 0 1,0 0 0,1 0-1,0 0-11,-3 0 1,1 0 0,1 0 0,0 0-1,0 0 1,1 0 0,1 0 0,1 0-1,-1 0-13,-4 0 0,0 0 0,1 0 0,0 0 0,1 0 0,1 0 0,0 0 0,1 0-18,-7 0 1,0 0-1,1 0 1,1 0-1,1 0 1,1 0-1,1 0-23,-4 0 0,0 0 0,2 0 0,2 0 0,1 0 0,2 0-33,-5 0 0,2 0 1,2 0-1,3 0 0,1 0-49,-5 0 0,3 0 0,2 0 0,2 0-82,-18 0 0,4 0 0,2 0 196,10 0 1,3 0-1,2 0 132,10 0 0,1 0 0,4 0 491,-18 0 1,6 0-1,18 0 1,6 0 491,-11 0 0,38 1 0,22 3 0,22 9 0,-2-2 0,11 5 0,-14-3 0,-5 1-578,-5 6-405,-2 20 0,-4 11 0,-5 12 0,-3 9 0,-3 10 0,-3 6-246,-1 1 0,-1 7 0,-3 4 0,0 4 82,4-22 0,-1 4 0,-1 2 0,0 1 0,-1 2 0,0-1 23,1-6 1,0 0-1,-1 1 1,1 1-1,-1 1 1,0 1-1,0 0 0,-1 6 1,0 2-1,-1 0 1,1 1-1,0 1 1,0 0-1,0 0 18,2-9 0,0 0 0,1 1 0,-1-1 0,1 1 0,0 0 0,0 0 0,0 0 0,1-2 0,-1 1 0,1 0 0,0-1 0,0 1 0,1-1 0,-1 0 0,1 0-18,-2 10 1,0 0-1,1-1 1,-1 1-1,1-2 1,0-1-1,1-2-23,-2 6 0,1-3 0,1 0 0,-1-2 0,1-1 0,0 0 0,1-5 0,1 0 0,-1-1 0,1-2 0,0 0 0,0-1-33,-1 7 0,0 0 1,0-3-1,1 0 0,0-2-49,-3 12 0,2-3 0,-1-1 0,1-3 491,2-9 1,1-1 0,0-3 0,0-5-92,-1 4 0,0-4 0,2-5 337,-4 14 1,2-8 491,-2 17 0,8-44 0,8-25 0,8-12 0,13-9 0,31-4-492,0-1 1,10 1-165,0 0 1,6 0 0,7 0-525,-3 1 0,6-1 1,5 0-1,4 1 0,3-2 56,-5 1 1,4-1-1,3 0 1,3 0-1,3-1 1,1 1-1,2-1 31,-8 0 1,3 0 0,1 0 0,2 0-1,1-1 1,2 1 0,1-1 0,2 0-1,0 0 28,-14 1 0,2 0 0,1-1 0,2 1 0,0-1 0,1 0 0,1 0 0,0 1 0,0-1 0,-1 0 0,0 0 0,-1 0 0,-2 0 0,1 0 0,0 0 0,0-1 0,-1 1 0,1 0 0,-1 0 0,0-1 0,0 1 0,0 0 0,0 0 0,-1 0-8,5 0 1,0 0-1,0-1 1,0 1 0,-1 0-1,0 0 1,0 0 0,-1 0-1,0 0 1,-1 1-1,0-1-9,2 0 1,1 1 0,-1-1-1,0 1 1,-1 0 0,-1-1-1,-1 1 1,0 0 0,-1 0-1,-2 0-24,12-1 0,-2 0 0,-2 0 0,0 0 0,-1 0 0,-1 0 0,2 0 0,0-1 13,-9 2 1,0-1 0,1 0 0,0 0-1,-1 0 1,1 0 0,-1-1 0,0 1-1,-1 0-13,9-2 0,-1 1 0,0-1 0,0 0 0,-1 1 0,0-1 0,-1 0 0,0 0 0,-4 1 0,0 0 0,0-1 0,-1 1 0,0-1 0,-1 1 0,-1 0 0,-1 1-18,6-1 1,-1 0-1,0 1 1,-2 0-1,0 0 1,-3 1-1,-2 0 54,18 0 1,-4 1 0,-1 0 0,-4 1-1,-3 1 87,2 0 0,-3 2 0,-4-1 0,-4 1 327,0 0 1,-4 0 0,-7 0 163,4 0 1,-10 0 491,11 0 0,-34 0 0,-18-1 0,-9-3 0,-9-3 0,-5-3 0,0-4 0,0-6 0,0-5 0,-9-14-7,-7-19-976,5 9 0,2-6 0,-2-26 0,3-10 0,3 6 0,3-8 0,0-8-197,0 16 0,1-5 1,1-5-1,0-2 0,-1-3 56,1 17 1,0-3-1,0-2 1,0-1-1,0-2 1,0 0-1,0-1 18,0 2 0,0 0 0,0-2 0,0-1 0,0 0 0,0-1 0,0 0 0,0 0 0,0-4 0,0-1 0,0-1 0,0 1 0,0-1 0,0 0 0,0 0 0,0 2 0,0 1 0,0 0 0,0 1 0,0-1 0,0 1 0,0 1 0,0-1 0,0 1 0,0 3 0,0 0 0,0 0 0,0 1 0,0 0 0,0 0 0,0 2 0,0 0-18,0-5 1,0 1-1,0 1 1,0 0-1,0 2 1,0 1-1,0 2-23,0-4 0,0 1 0,0 2 0,0 2 0,0 2 0,0 3-82,0-20 0,0 5 0,0 3 0,0 5-82,0-5 0,0 6 0,0 5-156,0-8 0,0 10 1467,0-14 0,0 45 0,0 34-656,0 12 1,0 6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8T14:52:45.094"/>
    </inkml:context>
    <inkml:brush xml:id="br0">
      <inkml:brushProperty name="width" value="0.2" units="cm"/>
      <inkml:brushProperty name="height" value="0.2" units="cm"/>
      <inkml:brushProperty name="color" value="#FFFF00"/>
    </inkml:brush>
  </inkml:definitions>
  <inkml:trace contextRef="#ctx0" brushRef="#br0">4031 1226 24575,'0'-40'0,"0"-9"0,-5-16 0,-11-11 0,-12-3 0,-10 1 0,-5 9 0,2 8 0,2 6 0,4 6 0,2 3 0,1 4 0,3 0 0,1 1 0,3 2 0,0 3 0,1 8 0,-4 4 0,-1 3 0,-3 2 0,-11-3 0,-12-3 0,-13-2 0,-12-1 0,-4-1 0,-2 3 0,-4 3 0,-5 5 0,43 9 0,0 2 0,-3-1 0,0 0 0,0 2 0,0 1 0,2 0 0,0 2 0,3-1 0,0 1 0,-45-1 0,4 0 0,6 1 0,4 3 0,5 0 0,2 0 0,0 0 0,2 0 0,-1 0 0,3 0 0,3 0 0,3 3 0,0 6 0,-1 8 0,-4 6 0,-3 4 0,-2 0 0,-4 1 0,-3 1 0,-6 3 0,-4 4 0,0 3 0,6 1 0,12-2 0,10 2 0,4 5 0,5 5 0,2 1 0,5-2 0,9-1 0,7 1 0,5 5 0,6 9 0,-1 10 0,-1 3 0,1 1 0,0-3 0,3-2 0,4 2 0,7 7 0,4 9 0,3 7 0,0-46 0,0 0 0,0 48 0,0 1 0,0-50 0,0 0 0,0 50 0,0-5 0,0-5 0,0-9 0,5 1 0,2 1 0,4 8 0,-4-41 0,-1 0 0,1 1 0,-1-1 0,8 40 0,-1-15 0,0-18 0,2-11 0,0-2 0,4 2 0,3 6 0,6 6 0,6 2 0,6-2 0,7-5 0,3-2 0,4-1 0,5 1 0,8 1 0,8-2 0,7-1 0,2-2 0,-2-4 0,-7-5 0,-6-6 0,-5-3 0,5-5 0,12 0 0,2-2 0,4-4 0,-5-4 0,-12-7 0,1-4 0,-1-3 0,5 0 0,6 0 0,-1 0 0,-1 0 0,-4 0 0,-4 0 0,2-3 0,0-6 0,3-5 0,0-3 0,5-2 0,5 0 0,1 0 0,3 2 0,-4-1 0,0-4 0,4-4 0,1-2 0,-1 2 0,-5 1 0,-8 1 0,-8-1 0,-5-2 0,0-3 0,-3-1 0,-2-2 0,-3-3 0,-7 0 0,-6-2 0,-3 0 0,-7 0 0,-4 1 0,-1-2 0,-3 1 0,-1 0 0,1-3 0,-3-1 0,-3-4 0,-1 1 0,-2 0 0,0 1 0,-1 3 0,-3 2 0,-2 5 0,-2 3 0,-1 1 0,-1-2 0,-2-3 0,-1-5 0,-2 0 0,1-2 0,1-1 0,3-2 0,0-4 0,-2-3 0,-1 3 0,-3 3 0,0 5 0,0 2 0,0-1 0,0-2 0,0-7 0,0-4 0,-2-5 0,-2-3 0,-6 2 0,-4 3 0,-1 5 0,1 4 0,-1 6 0,0 0 0,-1 0 0,1-3 0,2-4 0,-4-1 0,0 0 0,0 7 0,2 8 0,2 7 0,0 5 0,1 3 0,0 1 0,0 1 0,2-3 0,2-2 0,4 1 0,2 3 0,2 5 0,0 8 0,0 2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8T14:53:00.345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 1 24575,'0'0'0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8T14:53:00.928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 1 24575,'0'0'0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8T14:53:03.178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0 324 24575,'70'0'0,"0"0"0,3 0 0,-2 0 0,-4-4 0,-1-8 0,-5-7 0,-5-3 0,-8 2 0,-9 3 0,-4 4 0,-5 3 0,1-1 0,2-1 0,2-2 0,5-1 0,5-1 0,1-1 0,-1 0 0,-5 1 0,-5 4 0,-2 3 0,-4 1 0,-2 3 0,3-1 0,1-2 0,3 2 0,3-3 0,0 3 0,-1 1 0,1 2 0,-3 3 0,1 0 0,-1 0 0,1 0 0,3 0 0,-4 0 0,-3-3 0,-6 0 0,-7 0 0,-3 0 0,-2 3 0,-2 0 0,1 0 0,-1 0 0,1 0 0,-1 0 0,-1 0 0,1 0 0,0 3 0,0 3 0,0 2 0,0 1 0,1-1 0,0 0 0,0-2 0,2 0 0,-3-4 0,0-1 0,-7-1 0,0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8T14:53:07.112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3725 1412 24575,'0'-33'0,"0"-21"0,-7-16 0,-8-21 0,-7-4 0,-7 8 0,0 1 0,1 6 0,-4 3 0,1 5 0,0 10 0,2 11 0,2 8 0,-2 4 0,1 5 0,-3 2 0,-1 5 0,-1 1 0,-4 1 0,-8-3 0,-8-4 0,-16-3 0,-19-4 0,39 18 0,-3 1 0,-5 0 0,-2 1 0,0 1 0,-1 1 0,0 1 0,0 3 0,2 1 0,1 2 0,0 2 0,1 1 0,3 1 0,0 2 0,-44 1 0,8 3 0,7 0 0,4 0 0,-1 0 0,-3 0 0,-4 0 0,-10 2 0,45 1 0,-2 2 0,-3 1 0,-2 2 0,1 1 0,-1 1 0,-1 1 0,0 1 0,3 1 0,1 0 0,2-2 0,1 1 0,2 0 0,0 1 0,-41 12 0,1 0 0,5 8 0,8 2 0,6 6 0,8 4 0,11-3 0,5 1 0,11-4 0,7 5 0,6 10 0,5 10 0,-2 16 0,4 15 0,8-41 0,0 1 0,2 4 0,1 1 0,2-1 0,1 1 0,0 0 0,1-1 0,1-1 0,0-1 0,0-1 0,0-1 0,0-1 0,0 0 0,0 43 0,0-11 0,0-10 0,0-11 0,0-6 0,0-1 0,0-2 0,3 4 0,5 1 0,5 2 0,2-1 0,0-1 0,-1 3 0,0-4 0,0 1 0,0 2 0,3-1 0,0 6 0,3-2 0,-1-5 0,-3-5 0,0-11 0,-3-4 0,2-7 0,4 0 0,3-2 0,2 1 0,5 3 0,6 4 0,5 1 0,10 2 0,3 2 0,6-2 0,9 2 0,5-1 0,12-2 0,5-1 0,-42-23 0,0 0 0,43 14 0,-8-4 0,-6 0 0,-12-5 0,-5-5 0,-5-6 0,-7-6 0,0-3 0,-2-1 0,-2-2 0,1 0 0,0 0 0,4 0 0,5 0 0,6 0 0,8-2 0,8-8 0,1-7 0,0-7 0,-4-4 0,-4 1 0,0-4 0,0 0 0,-3 0 0,-2 1 0,-4 3 0,-4-3 0,-2 1 0,-5-4 0,-1 0 0,0-1 0,3-3 0,1-4 0,0-3 0,-3-6 0,-2-3 0,-4-1 0,-3-1 0,-3 3 0,-5-1 0,0 4 0,-2-3 0,3-2 0,0-4 0,-3-6 0,0 2 0,-3-1 0,-1 2 0,-2 5 0,-4-4 0,-4 1 0,-1-2 0,0 1 0,0 3 0,-1 6 0,-2 3 0,-1 2 0,-1 0 0,-5-2 0,-2 2 0,0-2 0,1 3 0,-1 0 0,3 0 0,-3 4 0,1 3 0,-1 8 0,-3 3 0,0 7 0,0 1 0,0 4 0,0 2 0,0 2 0,0 1 0,0 0 0,0 0 0,0-2 0,0 0 0,0 1 0,0 1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7T22:31:33.950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3168 0 24575,'-64'15'0,"-20"23"0,22-3 0,-3 7 0,-13 11 0,-3 5 0,21-12 0,-1 2 0,1 1 0,0 1 0,0 0 0,2 3-328,-2 2 0,2 2 0,1 1 321,1 2 1,2 0-1,1 1 7,5-3 0,2 0 0,0 2 0,0 4 0,0 2 0,2 0 0,4-1 0,1 0 0,1 1 0,2 0 0,1 1 0,0 0 0,-1 3 0,2 0 0,1 0 0,3-5 0,2 1 0,1-1 0,3-1 0,0 0 0,2-1 123,-10 31 0,3-2-123,6-10 0,3-2 0,5-9 0,3-1 0,2-2 0,3 0 0,3 1 0,1 1 0,1 3 0,0 1 379,0 5 0,1-1-379,1-5 0,0-1 0,-1-2 0,-1-2 0,0-6 0,0-1 0,1-9 0,-1-2 0,-4 37 0,3-18 0,0-15 0,0-13 0,3-10 0,0-8 0,-3-6 0,1-4 0,-1-4 0,1-1 0,2 4 0,0 0 0,0 6 0,0-4 0,0 1 0,0-3 0,-3-4 0,-6-4 0,-12-10 0,-14-14 0,-25-17 0,19 10 0,-2-2 0,-10-4 0,-4 0 0,-10-3 0,-3-1 0,-3-1 0,0-1 0,1 1 0,1 0 0,7 1 0,4 1 0,11 4 0,4 1 0,-17-14 0,24 17 0,22 13 0,16 13 0,19 18 0,0 0 0,17 17 0,8 1 0,21 14 0,-22-17 0,3 3 0,5 4 0,1 1 0,1 1 0,-2 0 0,-3-2 0,-2-1 0,29 27 0,-12-13 0,-12-8 0,-3-7 0,-4-7 0,-4-6 0,-7-8 0,-5-8 0,-4-4 0,-3-3 0,0 0 0,0 0 0,-4-1 0,-2-7 0,-2-15 0,5-34 0,1 6 0,7-7 0,12-16 0,8-4 0,-5 13 0,5-1 0,4 0-328,7-7 0,5 1 0,2 0 260,0 4 1,2 1 0,1 1 67,0 2 0,2 1 0,-1 3-106,-7 8 1,1 3 0,-3 2 105,20-11 0,-5 6 0,-13 10 0,-6 5 0,14-5 0,-31 23 0,-26 11 0,-5 6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7T22:31:34.203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1 24575,'0'0'0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7T22:31:35.102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1 186 24575,'72'0'0,"0"0"0,1 0 0,2-1 0,5 1 0,4-1 0,3-1 0,1 1 0,4-1 0,3 0 0,2-1 0,0-1-164,-6 0 0,1-1 0,2-1 0,1 0 0,-1 0 0,-1-1 0,-5 1 0,1-1 0,0 0 0,-2-1 0,-1 1 0,-2-1-33,7 0 0,-2-1 1,-2 1-1,-2-1 0,-4 1-49,3 0 0,-3-1 0,-4 2 0,-5 1-246,31 0 0,-11 3 0,-28 0 0,-8 2-492,2 1 762,-34-1 222,-18-2 0,-4-1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7T22:31:35.428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1 24575,'0'0'0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7T22:31:36.985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 1 24575,'52'0'0,"0"0"0,31 0 0,11 0 0,-2 0 0,8 0 0,5 0-197,-27 0 0,3 0 1,3 0-1,1 0 0,1 0 0,8 0 0,2 0 1,1 0-1,2 0 0,0 0 33,-11 0 0,0 0 0,1 0 0,0 0 0,1 0 0,-1 0 0,-1 0 0,1 0 0,0 0 0,0 0 0,-1 0 0,1 0 0,-1 0 0,-1 0 0,1 0 0,-1 0 0,1 0 0,-1 0 0,-2 0 0,1 0 0,0 0 0,-1 0 0,-2 0 0,-1 0-33,6 0 0,-2 0 1,-1 0-1,-2 0 0,-1 0-49,10 0 0,0 0 0,-4 0 0,-2 0-82,10 0 0,-3 0 0,-7 0 819,15 0 1,-8 0-1,-20 0 1,-8 0-738,9 0 0,-44 0 0,-17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8T11:47:19.481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1705 24575,'85'0'0,"-14"-2"0,10-4 0,3-3 0,9-2 0,7-3-197,-20 2 0,4-2 1,3-1-1,3 0 0,2-1 33,-5 1 0,3-1 0,1 0 0,2 0 0,3-1 0,1 1 41,-12 2 0,2 0 0,2-1 0,1 1 0,1-1 0,1 1 0,0 0 0,1 1 13,-4 1 1,1 0 0,1 0 0,1 1-1,0 0 1,0 0 0,1 0 0,-1 2-1,-1-1 0,1 1 1,-1 1 0,1 0 0,-1 1-1,0-1 1,1 2 0,-1-1 0,0 1-1,-1 0-13,10 0 0,1-1 0,0 2 0,-1-1 0,-1 1 0,-1 1 0,-1 0 0,-3 0-18,-2 1 1,-1 1-1,-1 0 1,-2 1-1,-2 0 1,-1 1-1,-3 0-56,17 1 0,-3 1 1,-2 0-1,-3 0 0,-3 1-49,6 0 0,-3 1 0,-4 0 0,-4 0-82,1 0 0,-6 1 0,-4 0 819,11 1 1,-9-1-395,22-3 886,-36-2 0,-22 0 0,-16-2 0,-12-4 0,-6-4 0,-6-5 0,-4-2 0,-9-6-87,-12-5-896,-10-6 0,-3-4 0,1-3 0,2-3 0,-5-8 0,-10-13 0,16 23 0,-2-2 0,-8-8 0,-2-2 0,-9-7 0,-2 0 0,-7-5 0,-2 1 0,2 3 0,0 2 0,2 5 0,1 5 0,10 8 0,2 5 0,-27-14 0,23 23 0,22 17 0,16 7 0,64 26 0,-7 0 0,7 1 0,2 3 0,30 28 0,-35-22 0,1 2 0,4 3 0,0 1 0,1 3 0,1 0 0,-2-2 0,0 1 0,-1 0 0,-2 1 0,-4-1 0,-2 0 0,-3 1 0,-1 2 0,-2 3 0,0 2 0,-4 2 0,0 0 0,0 0 0,-2-1 0,-2-5 0,-2-3 0,16 24 0,-13-22 0,-9-13 0,-4-6 0,0-3 0,0 1 0,2-1 0,-2 0 0,-2 0 0,-2 0 0,-2-1 0,-3-2 0,0-2 0,-2-3 0,-2 0 0,-1 0 0,-2 0 0,0 2 0,-9 6 0,-22 16 0,-35 36 0,13-17 0,-5 7 0,12-11 0,-2 3 0,-1 1-227,-4 6 1,-1 2 0,0 0 226,1 0 0,1-1 0,2-1 0,5-8 0,1 0 0,3-4 0,-10 13 0,4-6 0,-12 23 0,25-28 0,17-14 0,6-5 0,2-3 679,-2-4-679,-2-2-246,-12-1 0,14-11 0,-7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7T22:31:39.966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2409 5052 24575,'-37'-41'0,"0"1"0,-14-24 0,-3-9 0,4 6 0,-2-6 0,0-3-246,8 10 0,-1-2 0,1-3 0,0-1 0,-4-7 0,1-1 0,0-2 0,1-1 0,1 0 0,1-1 0,1 0 0,2 0 17,1 1 1,2 1 0,1-1-1,1 0 229,2 3 0,1-1 0,1 1 0,2 0 0,3 4 0,1-1 0,1 1 0,1 0 0,2 3 0,1 1 0,1 0 0,2 0 49,-4-20 1,2-1 0,2 2-50,1 7 0,2 0 0,2 2 0,3 5 0,1 2 0,2 0 0,1 3 0,1 1 0,1 1 0,0-27 0,2 4 0,2 6 0,0 4 491,0 8 1,0 4-482,0 9 1,2 4 972,5-39-123,7 25 10,6 15-870,3 9 0,0 4 0,-3 4 0,-2 3 0,-5 6 0,-2 0 0,-2 3 0,1-1 0,1-4 0,1 3 0,0 4 0,-6 13 0,-27 43 0,-14 17 0,1-5 0,-5 4 0,-5 1 0,-2 1 0,-8 3 0,-3 1 0,-5 1 0,-3-1 0,-1-1 0,-1-2 0,0-2 0,0-1 0,6-6 0,1-2 0,6-5 0,2-2 0,-29 16 0,24-18 0,25-14 0,20-9 0,12-6 0,20-7 0,-1-3 0,12-10 0,-3-6 0,3-7 0,5-8 0,8-13 0,12-13 0,-21 29 0,3-1 0,5-4 0,1-1 0,2-2 0,0 1 0,1-1 0,0 1 0,-5 2 0,-1 1 0,-4 6 0,-3 1 0,26-24 0,-15 13 0,-7 5 0,-5 3 0,-3 0 0,-1-1 0,-2 3 0,-4 6 0,-1 8 0,-4 11 0,-4 5 0,-3 4 0,-6 2 0,0 13 0,5 3 0,4 20 0,9 10 0,16 23 0,-6-17 0,5 5 0,13 19 0,4 4-164,-13-22 0,1 1 1,1 0 163,0 0 0,-1 0 0,0-1 0,14 18 0,-2-5 0,-10-16 0,-2-4 0,-9-10 0,-2-4 0,15 13 0,-19-25 0,-16-14 0,-6-8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7T22:39:18.036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10738 24575,'80'-3'0,"0"1"0,-12-2 0,4 0 0,5-3 0,-1-1 0,5-2 0,3-2 0,1-1-197,-7 1 0,3-1 1,1-1-1,1-1 0,2-2 33,-6 0 0,2-1 0,1-1 0,1-2 0,0 1 0,-2-2 0,0 0 0,1-1 0,-1-1 0,0 0 0,-2-1 0,-1 0-33,6-3 0,-1-1 1,-2 0-1,-1-1 0,-3-1-49,11-5 0,-2-1 0,-3-1 0,-5-1 147,0-5 0,-5-1 0,-1-1 99,2-3 0,0-2 0,-2-1 0,-4 0 0,-2-1 0,0-1 0,1-4 0,-1-2 0,0 0 0,-2 1 0,0 0 0,-2-1 0,-1-1 0,-1-1 0,-1-1 0,4-4 0,0-3 0,-1 0 0,-2 0 0,-2-2 0,0 0 0,1-3 0,-2 0 0,-1-1 0,-5 2 0,-3 0 0,0 0 0,-2-1 0,-1 1 0,-1-2 0,-3 2 0,-1 0 0,-1-2 0,-1 1 0,-2 0 0,-1-1 0,-3 3 0,0 1 0,-2-1-117,-3 4 1,-1 0 0,-2 1 116,-1 1 0,-1 1 0,-1-1 0,-1 1 0,-1 0 0,0 0 0,0 0 0,-2-1 0,0-1 0,1-3 0,-1-1 0,0-1 0,-1 1 0,0 0 0,-1-1 0,0-4 0,-1-1 0,-1 0 0,1 1 0,-2 0 0,1 0 0,-2 2 0,0-1 0,0 0 0,1-6 0,-1 0 0,0-2 208,1-2 0,-1-1 1,0-2-209,0-7 0,-1-2 0,1-2 0,-3 23 0,0-1 0,0 0 0,0 0 194,0 1 1,0-1 0,-1 0 0,1 0-195,0-3 0,0 1 0,-1-1 0,1-1 0,0 0 0,0-1 0,1 0 0,0 0 0,0-1 0,1-1 0,0 1 0,1-1 0,1-3 0,1-1 0,1 0 0,1 0 0,0 2 0,2 0 0,1 0 0,2 1 0,1 1 0,1-1 0,1 1 0,1 2 0,-1 2 0,1 2 0,1 0 0,2 1 0,1 3 0,1 1 0,2 1 0,2 1-39,0 3 0,2 2 0,2 1 0,0 2 39,13-16 0,2 3 0,4 3 0,4 1 0,4 4 0,0 3 0,-3 10 0,1 4 0,1 3-3,-2 4 0,0 3 0,3 2 3,2 1 0,2 3 0,0 3 0,-5 4 0,1 3 0,1 3 0,2 0 0,1 3 0,1 2 0,-2 3 0,1 2 0,-1 3 0,26 0 0,-2 4 491,-1 1 1,-2 3-461,-3 3 1,-3 4 459,-4 3 1,-2 4-181,-3 5 0,-1 6 180,0 6 1,-2 6-421,-2 5 0,-1 3 168,-2 2 0,-2 3-239,-3 2 0,-4 3 36,-4 3 1,-3 4-37,-3 8 0,-3 5 0,-3 13 0,-4 7-328,-11-22 0,-3 3 0,-1 3 282,0 10 1,-1 2 0,-1 3 45,-5-17 0,-1 2 0,-1 0 0,1 1-246,-1 3 0,0 1 0,0 1 0,-1 0 57,0 4 0,-1 2 0,-1-1 1,0 0 188,-2-1 0,0 1 0,-2-1 0,1-1 0,-2-2 0,0-1 0,-1 0 0,0 0 0,-1 3 0,-1 1 0,0 0 0,0 1 0,-1-1 0,0 1 0,0 0 0,0 0 0,0 4 0,0 0 0,0 0 0,0-1 0,0-2 0,0-1 0,0-1 0,0-2-201,0-7 0,0-2 0,0-1 0,0-2 201,-1 13 0,0-4 0,-1-4 0,0 16 0,-2-8 0,-1-18 0,0-8 973,-8 6-973,1-37 983,-3-19-210,-2-15 161,-7-16-934,-12-11 0,-21-12 0,-22-3 0,27 17 0,-3-1 0,-6-4 0,-2-3 0,-3-6 0,-1-2 0,-2-7 0,1-4 0,2-4 0,2-2 0,0-3 0,2 0 0,7 4 0,2 1 0,6 7 0,4 4 0,7 10 0,4 3 0,-13-17 0,15 19 0,16 17 0,9 13 0,22 37 0,11 11 0,0-4 0,6 6 0,18 22 0,7 5 0,-15-18 0,2 2 0,0 1-164,2 3 1,1 3 0,0-1 163,-1-1 0,-1 0 0,-2-2 0,7 8 0,0-3 0,-1-3 0,2-4 0,-3-8 0,0-6 0,-6-9 0,0-4 0,34 14 0,-19-18 0,-18-13 490,-10-5-490,-8-6 0,-4-2 0,-2 0 0,-1 2 0,1 3 0,6 3 0,6 3 0,4-2 0,-2-3 0,-4-4 0,-3-2 0,-3 0 0,5-4 0,13-22 0,-5-5 0,6-7 0,19-23 0,6-11 0,-5 6 0,4-5 0,1-2-246,-12 13 0,2 0 0,0-1 0,-1 0 109,1 0 0,0-1 1,-1 1-1,-1 2 137,10-12 0,-2 2 0,-3 5 0,7-7 0,-6 6 0,-15 17 0,-5 7 0,2-3 0,-24 29 0,-12 9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7T22:39:22.190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 67 24575,'72'-4'0,"-16"-2"0,8 0 0,24-3 0,7 0 0,-18 3 0,4 1 0,1-1-328,7 2 0,3 0 0,-1 1 0,1 1 0,-1 1 0,1 1 0,-3 0 0,1 0 0,-1 0 111,-2 0 1,1 0 0,-2 0 216,-4-1 0,-1 1 0,0 1 0,2 2 0,0 1 0,-1 2 0,-4 2 0,-1 2 0,0 2 0,-2 1 0,-2 3 0,0 2 196,-2 1 0,0 3 0,-3-1-196,26 10 0,-2 1 0,-7-2 0,-3 1 0,-9-1 0,-4 2 0,-6-1 0,-3 1 0,-5 1 0,-1 3 491,-2 2 1,-2 3-64,-2 1 1,-2 2 13,-4-1 1,-2 2-443,-3-2 0,-2 2 144,-5-2 0,-1-1-144,23 39 0,-5-1 0,-6-1 0,-4-2 0,-6 1 0,-2 4 0,-3-3 0,-6-3 0,-6-1 0,-7-6 0,-4 4 0,-1 2 0,-2 8 0,0 9 0,0 0 0,0 4 0,0-7 0,0-9 0,0-4 0,-3-8 0,0-1 0,0 5 0,0 0 0,3 4 0,0-2 0,0-3 0,1-3 0,3-7 0,5-1 0,7-6 0,5-1 0,3 2 0,0-1 0,0 5 0,1-2 0,2-1 0,3-2 0,1-7 0,1-3 0,2-2 0,0 2 0,4 0 0,3 6 0,5 2 0,-2-2 0,0 0 0,-1-4 0,-3-4 0,3-4 0,-2-5 0,0-4 0,0-1 0,0 1 0,2 0 0,3 1 0,3 2 0,1-1 0,2 1 0,4 0 0,4 1 0,8 1 0,5 1 0,-2-3 0,-5-3 0,-12-3 0,-11-3 0,-6-3 0,-2 0 0,2-1 0,3 2 0,2 1 0,2 0 0,-6-3 0,-3-1 0,-5-4 0,-2 0 0,2-3 0,0 0 0,3 1 0,0-1 0,-3 2 0,0-1 0,-3 1 0,-2 0 0,-1-1 0,-5-1 0,-1-1 0,0 3 0,-2-1 0,0 0 0,-1-1 0,0-2 0,1 3 0,2 0 0,-2 2 0,0-1 0,-1 0 0,-2 0 0,3-1 0,-3-1 0,3 0 0,-1 2 0,-1 0 0,-1 0 0,-3 2 0,3 0 0,0 4 0,3 2 0,-1 0 0,-1-2 0,2-1 0,-2 0 0,1 0 0,0 1 0,-1 0 0,-1-1 0,1 0 0,-1 2 0,3 1 0,-2-3 0,-1 0 0,0-2 0,-3-1 0,-1 1 0,-1-3 0,0 0 0,0-2 0,0 1 0,-1 1 0,0 0 0,0-1 0,0-2 0,0 0 0,-1 1 0,2 1 0,0-1 0,0 3 0,0-1 0,0-1 0,1 0 0,1-3 0,-2 0 0,0 0 0,-1-1 0,0 1 0,0-3 0,2 2 0,-2 0 0,2 1 0,-2-1 0,-1-1 0,1-1 0,-1 1 0,1 1 0,0-2 0,2-1 0,1 6 0,3 34 0,-6-25 0,1 21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8T11:47:10.696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1 948 24575,'53'0'0,"1"0"0,12 0 0,6 0 0,-8 1 0,4-1 0,3-1-328,17-1 0,5 0 0,4-2 82,-7 1 0,4-1 0,3 0 0,2 0 49,-11 0 0,3 1 1,1-1-1,2 1 0,-1 0 33,-10 0 0,1 0 0,1 0 0,0 1 0,0-1 0,-2 1-33,15 0 0,-1 1 1,-1 0-1,0 0 0,0 0 181,-4 1 1,-1 0 0,0 0 0,-1 0-1,-1 0 16,-6 0 0,-1 0 0,-1 0 0,-1 0 0,-1 0-48,11 0 0,-3 0 1,0 0-1,-1 0 48,-3 0 0,1 0 0,-3 0 0,-2 0 185,11 1 1,-3 0-1,-2 1-185,-4 1 0,-2 0 0,-1 1 0,-4 1 0,-1 1 0,-2 1 0,23 4 0,-4 1 0,-10-2 0,-6 0 491,-16-2 1,-6 0 491,19-1 0,-32-3-50,-21-7-183,-16-7-750,-17-8 0,-14-10 0,-16-4 0,-9-4 0,-12-9 0,-15-13 0,35 22 0,0-4 0,-7-6 0,1-3 0,-3-4 0,1-1 0,0-1 0,1-1 0,0 3 0,2 2 0,4 3 0,3 3 0,6 8 0,2 2 0,-18-17 0,22 21 0,17 15 0,17 16 0,16 18 0,18 17 0,20 18 0,18 9 0,-24-25 0,3 1 0,8 4 0,2 1 0,4 2 0,1 0 0,4 2 0,-2 1 0,-4-3 0,-2 0 0,-4-3 0,-3 1 0,-8-6 0,-2-1 0,24 25 0,-21-15 0,-16-11 0,-10-3 0,-4-2 0,-2 0 0,0-3 0,-2-4 0,-5-2 0,-1-2 0,-2-4 0,-3 0 0,0-2 0,-2 0 0,-3-1 0,-3-4 0,-6-1 0,-16 2 0,-25 8 0,-27 22 0,27-9 0,-1 6 0,-3 6 0,1 4 0,0 5 0,1 1 0,6-3 0,2 0 0,5-4 0,1-1 0,4-2 0,1-2 0,-29 34 0,0-3 0,4-6 0,7-11 0,10-12 0,12-11 0,10-12 0,11-8 0,3-6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8T11:47:16.666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10641 86 24575,'-71'0'0,"0"0"0,0 0 0,-10 0 0,-8 0 0,-7 0 0,-6 0 0,-3 0 0,17 0 0,-4 0 0,-4 0 0,-2 0 0,-3 0 0,-1 0 0,-2 0 0,-1 0-90,18 0 1,-3 0-1,-1 0 1,-1 0 0,-2 0-1,0 0 1,0 0 0,-1 0-1,0 0 1,1 0-1,1 0 0,-2 0 1,1 0-1,-1 0 1,-1 0 0,1 0-1,0 0 1,0 0 0,1 0-1,0 0 1,1 0-1,1 0-9,-4 0 1,1 0 0,1 0-1,0 0 1,1 0 0,0 0-1,1 0 1,0 0 0,1 0-1,0 0-11,-3 0 1,1 0 0,1 0 0,0 0-1,0 0 1,1 0 0,1 0 0,1 0-1,-1 0-13,-4 0 0,0 0 0,1 0 0,0 0 0,1 0 0,1 0 0,0 0 0,1 0-18,-7 0 1,0 0-1,1 0 1,1 0-1,1 0 1,1 0-1,1 0-23,-4 0 0,0 0 0,2 0 0,2 0 0,1 0 0,2 0-33,-5 0 0,2 0 1,2 0-1,3 0 0,1 0-49,-5 0 0,3 0 0,2 0 0,2 0-82,-18 0 0,4 0 0,2 0 196,10 0 1,3 0-1,2 0 132,10 0 0,1 0 0,4 0 491,-18 0 1,6 0-1,18 0 1,6 0 491,-11 0 0,38 1 0,22 3 0,22 9 0,-2-2 0,11 5 0,-14-3 0,-5 1-578,-5 6-405,-2 20 0,-4 11 0,-5 12 0,-3 9 0,-3 10 0,-3 6-246,-1 1 0,-1 7 0,-3 4 0,0 4 82,4-22 0,-1 4 0,-1 2 0,0 1 0,-1 2 0,0-1 23,1-6 1,0 0-1,-1 1 1,1 1-1,-1 1 1,0 1-1,0 0 0,-1 6 1,0 2-1,-1 0 1,1 1-1,0 1 1,0 0-1,0 0 18,2-9 0,0 0 0,1 1 0,-1-1 0,1 1 0,0 0 0,0 0 0,0 0 0,1-2 0,-1 1 0,1 0 0,0-1 0,0 1 0,1-1 0,-1 0 0,1 0-18,-2 10 1,0 0-1,1-1 1,-1 1-1,1-2 1,0-1-1,1-2-23,-2 6 0,1-3 0,1 0 0,-1-2 0,1-1 0,0 0 0,1-5 0,1 0 0,-1-1 0,1-2 0,0 0 0,0-1-33,-1 7 0,0 0 1,0-3-1,1 0 0,0-2-49,-3 12 0,2-3 0,-1-1 0,1-3 491,2-9 1,1-1 0,0-3 0,0-5-92,-1 4 0,0-4 0,2-5 337,-4 14 1,2-8 491,-2 17 0,8-44 0,8-25 0,8-12 0,13-9 0,31-4-492,0-1 1,10 1-165,0 0 1,6 0 0,7 0-525,-3 1 0,6-1 1,5 0-1,4 1 0,3-2 56,-5 1 1,4-1-1,3 0 1,3 0-1,3-1 1,1 1-1,2-1 31,-8 0 1,3 0 0,1 0 0,2 0-1,1-1 1,2 1 0,1-1 0,2 0-1,0 0 28,-14 1 0,2 0 0,1-1 0,2 1 0,0-1 0,1 0 0,1 0 0,0 1 0,0-1 0,-1 0 0,0 0 0,-1 0 0,-2 0 0,1 0 0,0 0 0,0-1 0,-1 1 0,1 0 0,-1 0 0,0-1 0,0 1 0,0 0 0,0 0 0,-1 0-8,5 0 1,0 0-1,0-1 1,0 1 0,-1 0-1,0 0 1,0 0 0,-1 0-1,0 0 1,-1 1-1,0-1-9,2 0 1,1 1 0,-1-1-1,0 1 1,-1 0 0,-1-1-1,-1 1 1,0 0 0,-1 0-1,-2 0-24,12-1 0,-2 0 0,-2 0 0,0 0 0,-1 0 0,-1 0 0,2 0 0,0-1 13,-9 2 1,0-1 0,1 0 0,0 0-1,-1 0 1,1 0 0,-1-1 0,0 1-1,-1 0-13,9-2 0,-1 1 0,0-1 0,0 0 0,-1 1 0,0-1 0,-1 0 0,0 0 0,-4 1 0,0 0 0,0-1 0,-1 1 0,0-1 0,-1 1 0,-1 0 0,-1 1-18,6-1 1,-1 0-1,0 1 1,-2 0-1,0 0 1,-3 1-1,-2 0 54,18 0 1,-4 1 0,-1 0 0,-4 1-1,-3 1 87,2 0 0,-3 2 0,-4-1 0,-4 1 327,0 0 1,-4 0 0,-7 0 163,4 0 1,-10 0 491,11 0 0,-34 0 0,-18-1 0,-9-3 0,-9-3 0,-5-3 0,0-4 0,0-6 0,0-5 0,-9-14-7,-7-19-976,5 9 0,2-6 0,-2-26 0,3-10 0,3 6 0,3-8 0,0-8-197,0 16 0,1-5 1,1-5-1,0-2 0,-1-3 56,1 17 1,0-3-1,0-2 1,0-1-1,0-2 1,0 0-1,0-1 18,0 2 0,0 0 0,0-2 0,0-1 0,0 0 0,0-1 0,0 0 0,0 0 0,0-4 0,0-1 0,0-1 0,0 1 0,0-1 0,0 0 0,0 0 0,0 2 0,0 1 0,0 0 0,0 1 0,0-1 0,0 1 0,0 1 0,0-1 0,0 1 0,0 3 0,0 0 0,0 0 0,0 1 0,0 0 0,0 0 0,0 2 0,0 0-18,0-5 1,0 1-1,0 1 1,0 0-1,0 2 1,0 1-1,0 2-23,0-4 0,0 1 0,0 2 0,0 2 0,0 2 0,0 3-82,0-20 0,0 5 0,0 3 0,0 5-82,0-5 0,0 6 0,0 5-156,0-8 0,0 10 1467,0-14 0,0 45 0,0 34-656,0 12 1,0 6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8T11:47:19.481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1705 24575,'85'0'0,"-14"-2"0,10-4 0,3-3 0,9-2 0,7-3-197,-20 2 0,4-2 1,3-1-1,3 0 0,2-1 33,-5 1 0,3-1 0,1 0 0,2 0 0,3-1 0,1 1 41,-12 2 0,2 0 0,2-1 0,1 1 0,1-1 0,1 1 0,0 0 0,1 1 13,-4 1 1,1 0 0,1 0 0,1 1-1,0 0 1,0 0 0,1 0 0,-1 2-1,-1-1 0,1 1 1,-1 1 0,1 0 0,-1 1-1,0-1 1,1 2 0,-1-1 0,0 1-1,-1 0-13,10 0 0,1-1 0,0 2 0,-1-1 0,-1 1 0,-1 1 0,-1 0 0,-3 0-18,-2 1 1,-1 1-1,-1 0 1,-2 1-1,-2 0 1,-1 1-1,-3 0-56,17 1 0,-3 1 1,-2 0-1,-3 0 0,-3 1-49,6 0 0,-3 1 0,-4 0 0,-4 0-82,1 0 0,-6 1 0,-4 0 819,11 1 1,-9-1-395,22-3 886,-36-2 0,-22 0 0,-16-2 0,-12-4 0,-6-4 0,-6-5 0,-4-2 0,-9-6-87,-12-5-896,-10-6 0,-3-4 0,1-3 0,2-3 0,-5-8 0,-10-13 0,16 23 0,-2-2 0,-8-8 0,-2-2 0,-9-7 0,-2 0 0,-7-5 0,-2 1 0,2 3 0,0 2 0,2 5 0,1 5 0,10 8 0,2 5 0,-27-14 0,23 23 0,22 17 0,16 7 0,64 26 0,-7 0 0,7 1 0,2 3 0,30 28 0,-35-22 0,1 2 0,4 3 0,0 1 0,1 3 0,1 0 0,-2-2 0,0 1 0,-1 0 0,-2 1 0,-4-1 0,-2 0 0,-3 1 0,-1 2 0,-2 3 0,0 2 0,-4 2 0,0 0 0,0 0 0,-2-1 0,-2-5 0,-2-3 0,16 24 0,-13-22 0,-9-13 0,-4-6 0,0-3 0,0 1 0,2-1 0,-2 0 0,-2 0 0,-2 0 0,-2-1 0,-3-2 0,0-2 0,-2-3 0,-2 0 0,-1 0 0,-2 0 0,0 2 0,-9 6 0,-22 16 0,-35 36 0,13-17 0,-5 7 0,12-11 0,-2 3 0,-1 1-227,-4 6 1,-1 2 0,0 0 226,1 0 0,1-1 0,2-1 0,5-8 0,1 0 0,3-4 0,-10 13 0,4-6 0,-12 23 0,25-28 0,17-14 0,6-5 0,2-3 679,-2-4-679,-2-2-246,-12-1 0,14-11 0,-7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8T11:47:10.696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1 948 24575,'53'0'0,"1"0"0,12 0 0,6 0 0,-8 1 0,4-1 0,3-1-328,17-1 0,5 0 0,4-2 82,-7 1 0,4-1 0,3 0 0,2 0 49,-11 0 0,3 1 1,1-1-1,2 1 0,-1 0 33,-10 0 0,1 0 0,1 0 0,0 1 0,0-1 0,-2 1-33,15 0 0,-1 1 1,-1 0-1,0 0 0,0 0 181,-4 1 1,-1 0 0,0 0 0,-1 0-1,-1 0 16,-6 0 0,-1 0 0,-1 0 0,-1 0 0,-1 0-48,11 0 0,-3 0 1,0 0-1,-1 0 48,-3 0 0,1 0 0,-3 0 0,-2 0 185,11 1 1,-3 0-1,-2 1-185,-4 1 0,-2 0 0,-1 1 0,-4 1 0,-1 1 0,-2 1 0,23 4 0,-4 1 0,-10-2 0,-6 0 491,-16-2 1,-6 0 491,19-1 0,-32-3-50,-21-7-183,-16-7-750,-17-8 0,-14-10 0,-16-4 0,-9-4 0,-12-9 0,-15-13 0,35 22 0,0-4 0,-7-6 0,1-3 0,-3-4 0,1-1 0,0-1 0,1-1 0,0 3 0,2 2 0,4 3 0,3 3 0,6 8 0,2 2 0,-18-17 0,22 21 0,17 15 0,17 16 0,16 18 0,18 17 0,20 18 0,18 9 0,-24-25 0,3 1 0,8 4 0,2 1 0,4 2 0,1 0 0,4 2 0,-2 1 0,-4-3 0,-2 0 0,-4-3 0,-3 1 0,-8-6 0,-2-1 0,24 25 0,-21-15 0,-16-11 0,-10-3 0,-4-2 0,-2 0 0,0-3 0,-2-4 0,-5-2 0,-1-2 0,-2-4 0,-3 0 0,0-2 0,-2 0 0,-3-1 0,-3-4 0,-6-1 0,-16 2 0,-25 8 0,-27 22 0,27-9 0,-1 6 0,-3 6 0,1 4 0,0 5 0,1 1 0,6-3 0,2 0 0,5-4 0,1-1 0,4-2 0,1-2 0,-29 34 0,0-3 0,4-6 0,7-11 0,10-12 0,12-11 0,10-12 0,11-8 0,3-6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8T11:47:16.666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10641 86 24575,'-71'0'0,"0"0"0,0 0 0,-10 0 0,-8 0 0,-7 0 0,-6 0 0,-3 0 0,17 0 0,-4 0 0,-4 0 0,-2 0 0,-3 0 0,-1 0 0,-2 0 0,-1 0-90,18 0 1,-3 0-1,-1 0 1,-1 0 0,-2 0-1,0 0 1,0 0 0,-1 0-1,0 0 1,1 0-1,1 0 0,-2 0 1,1 0-1,-1 0 1,-1 0 0,1 0-1,0 0 1,0 0 0,1 0-1,0 0 1,1 0-1,1 0-9,-4 0 1,1 0 0,1 0-1,0 0 1,1 0 0,0 0-1,1 0 1,0 0 0,1 0-1,0 0-11,-3 0 1,1 0 0,1 0 0,0 0-1,0 0 1,1 0 0,1 0 0,1 0-1,-1 0-13,-4 0 0,0 0 0,1 0 0,0 0 0,1 0 0,1 0 0,0 0 0,1 0-18,-7 0 1,0 0-1,1 0 1,1 0-1,1 0 1,1 0-1,1 0-23,-4 0 0,0 0 0,2 0 0,2 0 0,1 0 0,2 0-33,-5 0 0,2 0 1,2 0-1,3 0 0,1 0-49,-5 0 0,3 0 0,2 0 0,2 0-82,-18 0 0,4 0 0,2 0 196,10 0 1,3 0-1,2 0 132,10 0 0,1 0 0,4 0 491,-18 0 1,6 0-1,18 0 1,6 0 491,-11 0 0,38 1 0,22 3 0,22 9 0,-2-2 0,11 5 0,-14-3 0,-5 1-578,-5 6-405,-2 20 0,-4 11 0,-5 12 0,-3 9 0,-3 10 0,-3 6-246,-1 1 0,-1 7 0,-3 4 0,0 4 82,4-22 0,-1 4 0,-1 2 0,0 1 0,-1 2 0,0-1 23,1-6 1,0 0-1,-1 1 1,1 1-1,-1 1 1,0 1-1,0 0 0,-1 6 1,0 2-1,-1 0 1,1 1-1,0 1 1,0 0-1,0 0 18,2-9 0,0 0 0,1 1 0,-1-1 0,1 1 0,0 0 0,0 0 0,0 0 0,1-2 0,-1 1 0,1 0 0,0-1 0,0 1 0,1-1 0,-1 0 0,1 0-18,-2 10 1,0 0-1,1-1 1,-1 1-1,1-2 1,0-1-1,1-2-23,-2 6 0,1-3 0,1 0 0,-1-2 0,1-1 0,0 0 0,1-5 0,1 0 0,-1-1 0,1-2 0,0 0 0,0-1-33,-1 7 0,0 0 1,0-3-1,1 0 0,0-2-49,-3 12 0,2-3 0,-1-1 0,1-3 491,2-9 1,1-1 0,0-3 0,0-5-92,-1 4 0,0-4 0,2-5 337,-4 14 1,2-8 491,-2 17 0,8-44 0,8-25 0,8-12 0,13-9 0,31-4-492,0-1 1,10 1-165,0 0 1,6 0 0,7 0-525,-3 1 0,6-1 1,5 0-1,4 1 0,3-2 56,-5 1 1,4-1-1,3 0 1,3 0-1,3-1 1,1 1-1,2-1 31,-8 0 1,3 0 0,1 0 0,2 0-1,1-1 1,2 1 0,1-1 0,2 0-1,0 0 28,-14 1 0,2 0 0,1-1 0,2 1 0,0-1 0,1 0 0,1 0 0,0 1 0,0-1 0,-1 0 0,0 0 0,-1 0 0,-2 0 0,1 0 0,0 0 0,0-1 0,-1 1 0,1 0 0,-1 0 0,0-1 0,0 1 0,0 0 0,0 0 0,-1 0-8,5 0 1,0 0-1,0-1 1,0 1 0,-1 0-1,0 0 1,0 0 0,-1 0-1,0 0 1,-1 1-1,0-1-9,2 0 1,1 1 0,-1-1-1,0 1 1,-1 0 0,-1-1-1,-1 1 1,0 0 0,-1 0-1,-2 0-24,12-1 0,-2 0 0,-2 0 0,0 0 0,-1 0 0,-1 0 0,2 0 0,0-1 13,-9 2 1,0-1 0,1 0 0,0 0-1,-1 0 1,1 0 0,-1-1 0,0 1-1,-1 0-13,9-2 0,-1 1 0,0-1 0,0 0 0,-1 1 0,0-1 0,-1 0 0,0 0 0,-4 1 0,0 0 0,0-1 0,-1 1 0,0-1 0,-1 1 0,-1 0 0,-1 1-18,6-1 1,-1 0-1,0 1 1,-2 0-1,0 0 1,-3 1-1,-2 0 54,18 0 1,-4 1 0,-1 0 0,-4 1-1,-3 1 87,2 0 0,-3 2 0,-4-1 0,-4 1 327,0 0 1,-4 0 0,-7 0 163,4 0 1,-10 0 491,11 0 0,-34 0 0,-18-1 0,-9-3 0,-9-3 0,-5-3 0,0-4 0,0-6 0,0-5 0,-9-14-7,-7-19-976,5 9 0,2-6 0,-2-26 0,3-10 0,3 6 0,3-8 0,0-8-197,0 16 0,1-5 1,1-5-1,0-2 0,-1-3 56,1 17 1,0-3-1,0-2 1,0-1-1,0-2 1,0 0-1,0-1 18,0 2 0,0 0 0,0-2 0,0-1 0,0 0 0,0-1 0,0 0 0,0 0 0,0-4 0,0-1 0,0-1 0,0 1 0,0-1 0,0 0 0,0 0 0,0 2 0,0 1 0,0 0 0,0 1 0,0-1 0,0 1 0,0 1 0,0-1 0,0 1 0,0 3 0,0 0 0,0 0 0,0 1 0,0 0 0,0 0 0,0 2 0,0 0-18,0-5 1,0 1-1,0 1 1,0 0-1,0 2 1,0 1-1,0 2-23,0-4 0,0 1 0,0 2 0,0 2 0,0 2 0,0 3-82,0-20 0,0 5 0,0 3 0,0 5-82,0-5 0,0 6 0,0 5-156,0-8 0,0 10 1467,0-14 0,0 45 0,0 34-656,0 12 1,0 6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8T11:47:19.481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1705 24575,'85'0'0,"-14"-2"0,10-4 0,3-3 0,9-2 0,7-3-197,-20 2 0,4-2 1,3-1-1,3 0 0,2-1 33,-5 1 0,3-1 0,1 0 0,2 0 0,3-1 0,1 1 41,-12 2 0,2 0 0,2-1 0,1 1 0,1-1 0,1 1 0,0 0 0,1 1 13,-4 1 1,1 0 0,1 0 0,1 1-1,0 0 1,0 0 0,1 0 0,-1 2-1,-1-1 0,1 1 1,-1 1 0,1 0 0,-1 1-1,0-1 1,1 2 0,-1-1 0,0 1-1,-1 0-13,10 0 0,1-1 0,0 2 0,-1-1 0,-1 1 0,-1 1 0,-1 0 0,-3 0-18,-2 1 1,-1 1-1,-1 0 1,-2 1-1,-2 0 1,-1 1-1,-3 0-56,17 1 0,-3 1 1,-2 0-1,-3 0 0,-3 1-49,6 0 0,-3 1 0,-4 0 0,-4 0-82,1 0 0,-6 1 0,-4 0 819,11 1 1,-9-1-395,22-3 886,-36-2 0,-22 0 0,-16-2 0,-12-4 0,-6-4 0,-6-5 0,-4-2 0,-9-6-87,-12-5-896,-10-6 0,-3-4 0,1-3 0,2-3 0,-5-8 0,-10-13 0,16 23 0,-2-2 0,-8-8 0,-2-2 0,-9-7 0,-2 0 0,-7-5 0,-2 1 0,2 3 0,0 2 0,2 5 0,1 5 0,10 8 0,2 5 0,-27-14 0,23 23 0,22 17 0,16 7 0,64 26 0,-7 0 0,7 1 0,2 3 0,30 28 0,-35-22 0,1 2 0,4 3 0,0 1 0,1 3 0,1 0 0,-2-2 0,0 1 0,-1 0 0,-2 1 0,-4-1 0,-2 0 0,-3 1 0,-1 2 0,-2 3 0,0 2 0,-4 2 0,0 0 0,0 0 0,-2-1 0,-2-5 0,-2-3 0,16 24 0,-13-22 0,-9-13 0,-4-6 0,0-3 0,0 1 0,2-1 0,-2 0 0,-2 0 0,-2 0 0,-2-1 0,-3-2 0,0-2 0,-2-3 0,-2 0 0,-1 0 0,-2 0 0,0 2 0,-9 6 0,-22 16 0,-35 36 0,13-17 0,-5 7 0,12-11 0,-2 3 0,-1 1-227,-4 6 1,-1 2 0,0 0 226,1 0 0,1-1 0,2-1 0,5-8 0,1 0 0,3-4 0,-10 13 0,4-6 0,-12 23 0,25-28 0,17-14 0,6-5 0,2-3 679,-2-4-679,-2-2-246,-12-1 0,14-11 0,-7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7T22:39:18.036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10738 24575,'80'-3'0,"0"1"0,-12-2 0,4 0 0,5-3 0,-1-1 0,5-2 0,3-2 0,1-1-197,-7 1 0,3-1 1,1-1-1,1-1 0,2-2 33,-6 0 0,2-1 0,1-1 0,1-2 0,0 1 0,-2-2 0,0 0 0,1-1 0,-1-1 0,0 0 0,-2-1 0,-1 0-33,6-3 0,-1-1 1,-2 0-1,-1-1 0,-3-1-49,11-5 0,-2-1 0,-3-1 0,-5-1 147,0-5 0,-5-1 0,-1-1 99,2-3 0,0-2 0,-2-1 0,-4 0 0,-2-1 0,0-1 0,1-4 0,-1-2 0,0 0 0,-2 1 0,0 0 0,-2-1 0,-1-1 0,-1-1 0,-1-1 0,4-4 0,0-3 0,-1 0 0,-2 0 0,-2-2 0,0 0 0,1-3 0,-2 0 0,-1-1 0,-5 2 0,-3 0 0,0 0 0,-2-1 0,-1 1 0,-1-2 0,-3 2 0,-1 0 0,-1-2 0,-1 1 0,-2 0 0,-1-1 0,-3 3 0,0 1 0,-2-1-117,-3 4 1,-1 0 0,-2 1 116,-1 1 0,-1 1 0,-1-1 0,-1 1 0,-1 0 0,0 0 0,0 0 0,-2-1 0,0-1 0,1-3 0,-1-1 0,0-1 0,-1 1 0,0 0 0,-1-1 0,0-4 0,-1-1 0,-1 0 0,1 1 0,-2 0 0,1 0 0,-2 2 0,0-1 0,0 0 0,1-6 0,-1 0 0,0-2 208,1-2 0,-1-1 1,0-2-209,0-7 0,-1-2 0,1-2 0,-3 23 0,0-1 0,0 0 0,0 0 194,0 1 1,0-1 0,-1 0 0,1 0-195,0-3 0,0 1 0,-1-1 0,1-1 0,0 0 0,0-1 0,1 0 0,0 0 0,0-1 0,1-1 0,0 1 0,1-1 0,1-3 0,1-1 0,1 0 0,1 0 0,0 2 0,2 0 0,1 0 0,2 1 0,1 1 0,1-1 0,1 1 0,1 2 0,-1 2 0,1 2 0,1 0 0,2 1 0,1 3 0,1 1 0,2 1 0,2 1-39,0 3 0,2 2 0,2 1 0,0 2 39,13-16 0,2 3 0,4 3 0,4 1 0,4 4 0,0 3 0,-3 10 0,1 4 0,1 3-3,-2 4 0,0 3 0,3 2 3,2 1 0,2 3 0,0 3 0,-5 4 0,1 3 0,1 3 0,2 0 0,1 3 0,1 2 0,-2 3 0,1 2 0,-1 3 0,26 0 0,-2 4 491,-1 1 1,-2 3-461,-3 3 1,-3 4 459,-4 3 1,-2 4-181,-3 5 0,-1 6 180,0 6 1,-2 6-421,-2 5 0,-1 3 168,-2 2 0,-2 3-239,-3 2 0,-4 3 36,-4 3 1,-3 4-37,-3 8 0,-3 5 0,-3 13 0,-4 7-328,-11-22 0,-3 3 0,-1 3 282,0 10 1,-1 2 0,-1 3 45,-5-17 0,-1 2 0,-1 0 0,1 1-246,-1 3 0,0 1 0,0 1 0,-1 0 57,0 4 0,-1 2 0,-1-1 1,0 0 188,-2-1 0,0 1 0,-2-1 0,1-1 0,-2-2 0,0-1 0,-1 0 0,0 0 0,-1 3 0,-1 1 0,0 0 0,0 1 0,-1-1 0,0 1 0,0 0 0,0 0 0,0 4 0,0 0 0,0 0 0,0-1 0,0-2 0,0-1 0,0-1 0,0-2-201,0-7 0,0-2 0,0-1 0,0-2 201,-1 13 0,0-4 0,-1-4 0,0 16 0,-2-8 0,-1-18 0,0-8 973,-8 6-973,1-37 983,-3-19-210,-2-15 161,-7-16-934,-12-11 0,-21-12 0,-22-3 0,27 17 0,-3-1 0,-6-4 0,-2-3 0,-3-6 0,-1-2 0,-2-7 0,1-4 0,2-4 0,2-2 0,0-3 0,2 0 0,7 4 0,2 1 0,6 7 0,4 4 0,7 10 0,4 3 0,-13-17 0,15 19 0,16 17 0,9 13 0,22 37 0,11 11 0,0-4 0,6 6 0,18 22 0,7 5 0,-15-18 0,2 2 0,0 1-164,2 3 1,1 3 0,0-1 163,-1-1 0,-1 0 0,-2-2 0,7 8 0,0-3 0,-1-3 0,2-4 0,-3-8 0,0-6 0,-6-9 0,0-4 0,34 14 0,-19-18 0,-18-13 490,-10-5-490,-8-6 0,-4-2 0,-2 0 0,-1 2 0,1 3 0,6 3 0,6 3 0,4-2 0,-2-3 0,-4-4 0,-3-2 0,-3 0 0,5-4 0,13-22 0,-5-5 0,6-7 0,19-23 0,6-11 0,-5 6 0,4-5 0,1-2-246,-12 13 0,2 0 0,0-1 0,-1 0 109,1 0 0,0-1 1,-1 1-1,-1 2 137,10-12 0,-2 2 0,-3 5 0,7-7 0,-6 6 0,-15 17 0,-5 7 0,2-3 0,-24 29 0,-12 9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8T11:47:10.696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1 948 24575,'53'0'0,"1"0"0,12 0 0,6 0 0,-8 1 0,4-1 0,3-1-328,17-1 0,5 0 0,4-2 82,-7 1 0,4-1 0,3 0 0,2 0 49,-11 0 0,3 1 1,1-1-1,2 1 0,-1 0 33,-10 0 0,1 0 0,1 0 0,0 1 0,0-1 0,-2 1-33,15 0 0,-1 1 1,-1 0-1,0 0 0,0 0 181,-4 1 1,-1 0 0,0 0 0,-1 0-1,-1 0 16,-6 0 0,-1 0 0,-1 0 0,-1 0 0,-1 0-48,11 0 0,-3 0 1,0 0-1,-1 0 48,-3 0 0,1 0 0,-3 0 0,-2 0 185,11 1 1,-3 0-1,-2 1-185,-4 1 0,-2 0 0,-1 1 0,-4 1 0,-1 1 0,-2 1 0,23 4 0,-4 1 0,-10-2 0,-6 0 491,-16-2 1,-6 0 491,19-1 0,-32-3-50,-21-7-183,-16-7-750,-17-8 0,-14-10 0,-16-4 0,-9-4 0,-12-9 0,-15-13 0,35 22 0,0-4 0,-7-6 0,1-3 0,-3-4 0,1-1 0,0-1 0,1-1 0,0 3 0,2 2 0,4 3 0,3 3 0,6 8 0,2 2 0,-18-17 0,22 21 0,17 15 0,17 16 0,16 18 0,18 17 0,20 18 0,18 9 0,-24-25 0,3 1 0,8 4 0,2 1 0,4 2 0,1 0 0,4 2 0,-2 1 0,-4-3 0,-2 0 0,-4-3 0,-3 1 0,-8-6 0,-2-1 0,24 25 0,-21-15 0,-16-11 0,-10-3 0,-4-2 0,-2 0 0,0-3 0,-2-4 0,-5-2 0,-1-2 0,-2-4 0,-3 0 0,0-2 0,-2 0 0,-3-1 0,-3-4 0,-6-1 0,-16 2 0,-25 8 0,-27 22 0,27-9 0,-1 6 0,-3 6 0,1 4 0,0 5 0,1 1 0,6-3 0,2 0 0,5-4 0,1-1 0,4-2 0,1-2 0,-29 34 0,0-3 0,4-6 0,7-11 0,10-12 0,12-11 0,10-12 0,11-8 0,3-6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7T22:39:22.190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 67 24575,'72'-4'0,"-16"-2"0,8 0 0,24-3 0,7 0 0,-18 3 0,4 1 0,1-1-328,7 2 0,3 0 0,-1 1 0,1 1 0,-1 1 0,1 1 0,-3 0 0,1 0 0,-1 0 111,-2 0 1,1 0 0,-2 0 216,-4-1 0,-1 1 0,0 1 0,2 2 0,0 1 0,-1 2 0,-4 2 0,-1 2 0,0 2 0,-2 1 0,-2 3 0,0 2 196,-2 1 0,0 3 0,-3-1-196,26 10 0,-2 1 0,-7-2 0,-3 1 0,-9-1 0,-4 2 0,-6-1 0,-3 1 0,-5 1 0,-1 3 491,-2 2 1,-2 3-64,-2 1 1,-2 2 13,-4-1 1,-2 2-443,-3-2 0,-2 2 144,-5-2 0,-1-1-144,23 39 0,-5-1 0,-6-1 0,-4-2 0,-6 1 0,-2 4 0,-3-3 0,-6-3 0,-6-1 0,-7-6 0,-4 4 0,-1 2 0,-2 8 0,0 9 0,0 0 0,0 4 0,0-7 0,0-9 0,0-4 0,-3-8 0,0-1 0,0 5 0,0 0 0,3 4 0,0-2 0,0-3 0,1-3 0,3-7 0,5-1 0,7-6 0,5-1 0,3 2 0,0-1 0,0 5 0,1-2 0,2-1 0,3-2 0,1-7 0,1-3 0,2-2 0,0 2 0,4 0 0,3 6 0,5 2 0,-2-2 0,0 0 0,-1-4 0,-3-4 0,3-4 0,-2-5 0,0-4 0,0-1 0,0 1 0,2 0 0,3 1 0,3 2 0,1-1 0,2 1 0,4 0 0,4 1 0,8 1 0,5 1 0,-2-3 0,-5-3 0,-12-3 0,-11-3 0,-6-3 0,-2 0 0,2-1 0,3 2 0,2 1 0,2 0 0,-6-3 0,-3-1 0,-5-4 0,-2 0 0,2-3 0,0 0 0,3 1 0,0-1 0,-3 2 0,0-1 0,-3 1 0,-2 0 0,-1-1 0,-5-1 0,-1-1 0,0 3 0,-2-1 0,0 0 0,-1-1 0,0-2 0,1 3 0,2 0 0,-2 2 0,0-1 0,-1 0 0,-2 0 0,3-1 0,-3-1 0,3 0 0,-1 2 0,-1 0 0,-1 0 0,-3 2 0,3 0 0,0 4 0,3 2 0,-1 0 0,-1-2 0,2-1 0,-2 0 0,1 0 0,0 1 0,-1 0 0,-1-1 0,1 0 0,-1 2 0,3 1 0,-2-3 0,-1 0 0,0-2 0,-3-1 0,-1 1 0,-1-3 0,0 0 0,0-2 0,0 1 0,-1 1 0,0 0 0,0-1 0,0-2 0,0 0 0,-1 1 0,2 1 0,0-1 0,0 3 0,0-1 0,0-1 0,1 0 0,1-3 0,-2 0 0,0 0 0,-1-1 0,0 1 0,0-3 0,2 2 0,-2 0 0,2 1 0,-2-1 0,-1-1 0,1-1 0,-1 1 0,1 1 0,0-2 0,2-1 0,1 6 0,3 34 0,-6-25 0,1 21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7T22:39:18.036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10738 24575,'80'-3'0,"0"1"0,-12-2 0,4 0 0,5-3 0,-1-1 0,5-2 0,3-2 0,1-1-197,-7 1 0,3-1 1,1-1-1,1-1 0,2-2 33,-6 0 0,2-1 0,1-1 0,1-2 0,0 1 0,-2-2 0,0 0 0,1-1 0,-1-1 0,0 0 0,-2-1 0,-1 0-33,6-3 0,-1-1 1,-2 0-1,-1-1 0,-3-1-49,11-5 0,-2-1 0,-3-1 0,-5-1 147,0-5 0,-5-1 0,-1-1 99,2-3 0,0-2 0,-2-1 0,-4 0 0,-2-1 0,0-1 0,1-4 0,-1-2 0,0 0 0,-2 1 0,0 0 0,-2-1 0,-1-1 0,-1-1 0,-1-1 0,4-4 0,0-3 0,-1 0 0,-2 0 0,-2-2 0,0 0 0,1-3 0,-2 0 0,-1-1 0,-5 2 0,-3 0 0,0 0 0,-2-1 0,-1 1 0,-1-2 0,-3 2 0,-1 0 0,-1-2 0,-1 1 0,-2 0 0,-1-1 0,-3 3 0,0 1 0,-2-1-117,-3 4 1,-1 0 0,-2 1 116,-1 1 0,-1 1 0,-1-1 0,-1 1 0,-1 0 0,0 0 0,0 0 0,-2-1 0,0-1 0,1-3 0,-1-1 0,0-1 0,-1 1 0,0 0 0,-1-1 0,0-4 0,-1-1 0,-1 0 0,1 1 0,-2 0 0,1 0 0,-2 2 0,0-1 0,0 0 0,1-6 0,-1 0 0,0-2 208,1-2 0,-1-1 1,0-2-209,0-7 0,-1-2 0,1-2 0,-3 23 0,0-1 0,0 0 0,0 0 194,0 1 1,0-1 0,-1 0 0,1 0-195,0-3 0,0 1 0,-1-1 0,1-1 0,0 0 0,0-1 0,1 0 0,0 0 0,0-1 0,1-1 0,0 1 0,1-1 0,1-3 0,1-1 0,1 0 0,1 0 0,0 2 0,2 0 0,1 0 0,2 1 0,1 1 0,1-1 0,1 1 0,1 2 0,-1 2 0,1 2 0,1 0 0,2 1 0,1 3 0,1 1 0,2 1 0,2 1-39,0 3 0,2 2 0,2 1 0,0 2 39,13-16 0,2 3 0,4 3 0,4 1 0,4 4 0,0 3 0,-3 10 0,1 4 0,1 3-3,-2 4 0,0 3 0,3 2 3,2 1 0,2 3 0,0 3 0,-5 4 0,1 3 0,1 3 0,2 0 0,1 3 0,1 2 0,-2 3 0,1 2 0,-1 3 0,26 0 0,-2 4 491,-1 1 1,-2 3-461,-3 3 1,-3 4 459,-4 3 1,-2 4-181,-3 5 0,-1 6 180,0 6 1,-2 6-421,-2 5 0,-1 3 168,-2 2 0,-2 3-239,-3 2 0,-4 3 36,-4 3 1,-3 4-37,-3 8 0,-3 5 0,-3 13 0,-4 7-328,-11-22 0,-3 3 0,-1 3 282,0 10 1,-1 2 0,-1 3 45,-5-17 0,-1 2 0,-1 0 0,1 1-246,-1 3 0,0 1 0,0 1 0,-1 0 57,0 4 0,-1 2 0,-1-1 1,0 0 188,-2-1 0,0 1 0,-2-1 0,1-1 0,-2-2 0,0-1 0,-1 0 0,0 0 0,-1 3 0,-1 1 0,0 0 0,0 1 0,-1-1 0,0 1 0,0 0 0,0 0 0,0 4 0,0 0 0,0 0 0,0-1 0,0-2 0,0-1 0,0-1 0,0-2-201,0-7 0,0-2 0,0-1 0,0-2 201,-1 13 0,0-4 0,-1-4 0,0 16 0,-2-8 0,-1-18 0,0-8 973,-8 6-973,1-37 983,-3-19-210,-2-15 161,-7-16-934,-12-11 0,-21-12 0,-22-3 0,27 17 0,-3-1 0,-6-4 0,-2-3 0,-3-6 0,-1-2 0,-2-7 0,1-4 0,2-4 0,2-2 0,0-3 0,2 0 0,7 4 0,2 1 0,6 7 0,4 4 0,7 10 0,4 3 0,-13-17 0,15 19 0,16 17 0,9 13 0,22 37 0,11 11 0,0-4 0,6 6 0,18 22 0,7 5 0,-15-18 0,2 2 0,0 1-164,2 3 1,1 3 0,0-1 163,-1-1 0,-1 0 0,-2-2 0,7 8 0,0-3 0,-1-3 0,2-4 0,-3-8 0,0-6 0,-6-9 0,0-4 0,34 14 0,-19-18 0,-18-13 490,-10-5-490,-8-6 0,-4-2 0,-2 0 0,-1 2 0,1 3 0,6 3 0,6 3 0,4-2 0,-2-3 0,-4-4 0,-3-2 0,-3 0 0,5-4 0,13-22 0,-5-5 0,6-7 0,19-23 0,6-11 0,-5 6 0,4-5 0,1-2-246,-12 13 0,2 0 0,0-1 0,-1 0 109,1 0 0,0-1 1,-1 1-1,-1 2 137,10-12 0,-2 2 0,-3 5 0,7-7 0,-6 6 0,-15 17 0,-5 7 0,2-3 0,-24 29 0,-12 9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7T22:39:22.190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 67 24575,'72'-4'0,"-16"-2"0,8 0 0,24-3 0,7 0 0,-18 3 0,4 1 0,1-1-328,7 2 0,3 0 0,-1 1 0,1 1 0,-1 1 0,1 1 0,-3 0 0,1 0 0,-1 0 111,-2 0 1,1 0 0,-2 0 216,-4-1 0,-1 1 0,0 1 0,2 2 0,0 1 0,-1 2 0,-4 2 0,-1 2 0,0 2 0,-2 1 0,-2 3 0,0 2 196,-2 1 0,0 3 0,-3-1-196,26 10 0,-2 1 0,-7-2 0,-3 1 0,-9-1 0,-4 2 0,-6-1 0,-3 1 0,-5 1 0,-1 3 491,-2 2 1,-2 3-64,-2 1 1,-2 2 13,-4-1 1,-2 2-443,-3-2 0,-2 2 144,-5-2 0,-1-1-144,23 39 0,-5-1 0,-6-1 0,-4-2 0,-6 1 0,-2 4 0,-3-3 0,-6-3 0,-6-1 0,-7-6 0,-4 4 0,-1 2 0,-2 8 0,0 9 0,0 0 0,0 4 0,0-7 0,0-9 0,0-4 0,-3-8 0,0-1 0,0 5 0,0 0 0,3 4 0,0-2 0,0-3 0,1-3 0,3-7 0,5-1 0,7-6 0,5-1 0,3 2 0,0-1 0,0 5 0,1-2 0,2-1 0,3-2 0,1-7 0,1-3 0,2-2 0,0 2 0,4 0 0,3 6 0,5 2 0,-2-2 0,0 0 0,-1-4 0,-3-4 0,3-4 0,-2-5 0,0-4 0,0-1 0,0 1 0,2 0 0,3 1 0,3 2 0,1-1 0,2 1 0,4 0 0,4 1 0,8 1 0,5 1 0,-2-3 0,-5-3 0,-12-3 0,-11-3 0,-6-3 0,-2 0 0,2-1 0,3 2 0,2 1 0,2 0 0,-6-3 0,-3-1 0,-5-4 0,-2 0 0,2-3 0,0 0 0,3 1 0,0-1 0,-3 2 0,0-1 0,-3 1 0,-2 0 0,-1-1 0,-5-1 0,-1-1 0,0 3 0,-2-1 0,0 0 0,-1-1 0,0-2 0,1 3 0,2 0 0,-2 2 0,0-1 0,-1 0 0,-2 0 0,3-1 0,-3-1 0,3 0 0,-1 2 0,-1 0 0,-1 0 0,-3 2 0,3 0 0,0 4 0,3 2 0,-1 0 0,-1-2 0,2-1 0,-2 0 0,1 0 0,0 1 0,-1 0 0,-1-1 0,1 0 0,-1 2 0,3 1 0,-2-3 0,-1 0 0,0-2 0,-3-1 0,-1 1 0,-1-3 0,0 0 0,0-2 0,0 1 0,-1 1 0,0 0 0,0-1 0,0-2 0,0 0 0,-1 1 0,2 1 0,0-1 0,0 3 0,0-1 0,0-1 0,1 0 0,1-3 0,-2 0 0,0 0 0,-1-1 0,0 1 0,0-3 0,2 2 0,-2 0 0,2 1 0,-2-1 0,-1-1 0,1-1 0,-1 1 0,1 1 0,0-2 0,2-1 0,1 6 0,3 34 0,-6-25 0,1 21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7T22:51:14.043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1026 0 24575,'0'80'0,"0"-26"0,0 4 0,0 14 0,0 3 0,0 11 0,0 1 0,0-4 0,0-1 0,0-7 0,0-3 0,0-5 0,0-2 0,0-9 0,0 0 0,0-2 0,0 1 0,0 1 0,0 1 0,0-1 0,0 0 0,0-1 0,0-1 0,0 40 0,0-18 0,0-18 0,0-16 0,0-12 0,0-5 0,0-6 0,0-4 0,0-3 0,-2-5 0,-12-3 0,-5-5 0,-18-10 0,-7-11 0,-22-14 0,23 12 0,-3-2 0,-8-5 0,-2-1 0,-7-3 0,0-2 0,-2-3 0,0-1 0,3 2 0,2 1 0,6 3 0,3 1 0,-27-22 0,27 17 0,26 14 0,17 13 0,35 35 0,-1 1 0,21 23 0,-9-7 0,9 6 0,12 11 0,-23-22 0,1 2 0,5 4 0,2 2 0,0 1 0,-1-1 0,0 0 0,-1-3 0,-4-4 0,-1-3 0,23 21 0,-10-14 0,-12-12 0,-9-9 0,-5-6 0,-3-5 0,0 0 0,0 0 0,0 3 0,0 1 0,0 0 0,0-3 0,-2-4 0,-2-2 0,-6-3 0,-5-2 0,0-14 0,6-11 0,22-34 0,-5 21 0,4-2 0,12-13 0,4-3 0,14-10 0,3-1 0,-20 22 0,1-1 0,0 0 0,2-1 0,0 0 0,0 3 0,17-14 0,-1 3 0,-12 10 0,-2 5 0,25-18 0,-28 26 0,-17 13 0,-18 13 0,-5 4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7T22:51:18.493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 9373 24575,'69'0'0,"-18"0"0,7 0 0,30 0 0,13 0-246,-27 0 0,6 0 0,4-1 0,3-1 49,-3-2 0,3 0 1,3-2-1,2 0 0,0-2 33,-8 0 0,2-1 0,0-1 0,2-1 0,0 0 0,-1-3 0,4 0 0,1-2 0,1-1 0,-1-2 0,0 0 0,-2-2 0,-2-1 0,0-1 0,-1-2 0,0 0 0,-2-1 0,0-1 0,-4 1 0,0-1 0,-1-1 0,-1 0 0,-1-1 0,-1 0-33,10-5 0,-1 0 1,-2 0-1,-1-2 0,-1 0 63,-8 1 0,-1-1 1,-1 0-1,-2-1 0,-2 0 134,9-7 0,-3 0 0,-2-2 0,-2-1-236,-6 2 1,-2-2-1,-2 0 1,-1-3 235,-2-2 0,-2-1 0,-1-2 0,-3 0 0,12-19 0,-3-1 0,-2-2 0,-16 15 0,0-1 0,-2-2 0,-1 0 0,-1-2 0,0 0 0,-2-1 0,-1-1 0,-3 1 0,-2 0 0,-1-2 0,-1 0 0,1-5 0,-2-1 0,0-1 0,-2 0 0,-1-2 0,-2 0 0,-1-1 0,-1-1 0,-1-3 0,-1-1 0,-1 0 0,-1-1 129,0-3 1,-1-1 0,-1 0 0,0 0-130,-2 1 0,0-1 0,-2 1 0,1 0 0,-1-1 0,0 0 0,-1 0 0,-1 0 0,0-2 0,0 0 0,-1-1 0,0 1 0,0-2 0,0 0 0,0-1 0,1 0 0,0-3 0,-1 0 0,2-1 0,0 0 152,-1 17 1,1 0 0,1-1-1,0 0 1,1 0-153,1-1 0,2 0 0,0-1 0,1 1 0,2 0 0,0-1 0,2 1 0,1-1 0,1 1 0,1 0 0,2 1 0,0 1 0,2 0 0,1 1 0,1 1 0,0 2 0,2 1 0,1 1 0,1 1 0,1 2 0,10-14 0,1 2 0,1 2 0,3 3 126,-2 7 1,1 2 0,2 2 0,3 3-127,1 4 0,4 2 0,1 3 0,2 3 0,0 3 0,2 3 0,2 2 0,1 2 0,2 2 0,1 2 0,2 1 0,1 2 0,3 1 0,2 1 0,1 2 0,0 2 0,0 2 0,0 3 0,2 1 0,0 1 0,3 1 0,1 1 0,0 2 0,2 0 0,4 2 0,1 1 0,1 1 0,1 2 0,1 0 0,1 2 0,1 0 0,-2 2 0,-3 1 0,0 1 0,-1 1 0,-1 2 0,-2 2 0,-1 1 0,-1 3 0,-2 3 0,19 7 0,-3 6 0,-3 6 0,-5 7 0,-2 7 0,-2 6 0,-20-3 0,-1 4 0,-2 3 0,-2 3 0,-1 5 0,-2 3 0,-2 2 0,-1 2 0,-2 2 0,-1 3 0,-2 1 0,-2 1 0,-1 4 0,-2 2 0,-2 1 0,-3 0 0,-4 1 0,-3 1 0,-3 0 0,-2 1 0,-3 0 0,-2 2 0,-3-1 0,-1 2 0,-2 0 0,-2 1 0,-1 1 0,-1-1 0,-2 1 0,-1-1 0,0 1 0,-1-1 0,0 2 0,-1-1 0,1 1 0,-1 0 0,0 2 0,-1 0 0,0 0 0,1 0 0,-1-5 0,0-1 0,0 0 0,-1-1 63,2 21 0,0-2 0,0-1-63,-1-10 0,0-1 0,0-4 491,2 20 1,-1-8-236,-4-18 1,0-8 726,-1 16 0,-3-46 0,-4-33-140,-11-21 140,-10-16-733,-9-6-250,-10-1 0,-11-2 0,-15-4 0,24 16 0,-2-1 0,-4-5 0,0-2 0,-1-4 0,1-2 0,0-3 0,3-2 0,5 1 0,2 0 0,4 2 0,3 0 0,2 2 0,3 0 0,-22-32 0,9 9 0,6 9 0,11 16 0,8 13 0,10 15 0,26 46 0,1 1 0,20 34 0,-2-12 0,9 9 0,14 12 0,-26-35 0,1 0 0,4 4 0,1-1 0,0 1 0,0-1 0,0 0 0,-1 0 0,0 0 0,0-1 0,-4-2 0,-1-1 0,-2-2 0,-2-1 0,24 29 0,-13-19 0,-8-13 0,-6-16 0,-8-10 0,-2-3 0,-1-2 0,-1 2 0,2 3 0,2-1 0,0-1 0,-3-3 0,-4-3 0,-5-1 0,2-3 0,-3-8 0,11-15 0,15-31 0,2 7 0,6-7 0,17-16 0,5-5-271,-12 18 0,1 0 1,2-2 270,3-1 0,1-1 0,-1 1 0,-4 6 0,0 1 0,-2 3 0,13-15 0,-4 6 0,-13 14 0,-5 7 0,13-4 0,-27 27 0,-12 12 0,-9 1 0,-4-2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7T22:31:33.950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3168 0 24575,'-64'15'0,"-20"23"0,22-3 0,-3 7 0,-13 11 0,-3 5 0,21-12 0,-1 2 0,1 1 0,0 1 0,0 0 0,2 3-328,-2 2 0,2 2 0,1 1 321,1 2 1,2 0-1,1 1 7,5-3 0,2 0 0,0 2 0,0 4 0,0 2 0,2 0 0,4-1 0,1 0 0,1 1 0,2 0 0,1 1 0,0 0 0,-1 3 0,2 0 0,1 0 0,3-5 0,2 1 0,1-1 0,3-1 0,0 0 0,2-1 123,-10 31 0,3-2-123,6-10 0,3-2 0,5-9 0,3-1 0,2-2 0,3 0 0,3 1 0,1 1 0,1 3 0,0 1 379,0 5 0,1-1-379,1-5 0,0-1 0,-1-2 0,-1-2 0,0-6 0,0-1 0,1-9 0,-1-2 0,-4 37 0,3-18 0,0-15 0,0-13 0,3-10 0,0-8 0,-3-6 0,1-4 0,-1-4 0,1-1 0,2 4 0,0 0 0,0 6 0,0-4 0,0 1 0,0-3 0,-3-4 0,-6-4 0,-12-10 0,-14-14 0,-25-17 0,19 10 0,-2-2 0,-10-4 0,-4 0 0,-10-3 0,-3-1 0,-3-1 0,0-1 0,1 1 0,1 0 0,7 1 0,4 1 0,11 4 0,4 1 0,-17-14 0,24 17 0,22 13 0,16 13 0,19 18 0,0 0 0,17 17 0,8 1 0,21 14 0,-22-17 0,3 3 0,5 4 0,1 1 0,1 1 0,-2 0 0,-3-2 0,-2-1 0,29 27 0,-12-13 0,-12-8 0,-3-7 0,-4-7 0,-4-6 0,-7-8 0,-5-8 0,-4-4 0,-3-3 0,0 0 0,0 0 0,-4-1 0,-2-7 0,-2-15 0,5-34 0,1 6 0,7-7 0,12-16 0,8-4 0,-5 13 0,5-1 0,4 0-328,7-7 0,5 1 0,2 0 260,0 4 1,2 1 0,1 1 67,0 2 0,2 1 0,-1 3-106,-7 8 1,1 3 0,-3 2 105,20-11 0,-5 6 0,-13 10 0,-6 5 0,14-5 0,-31 23 0,-26 11 0,-5 6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7T22:31:34.203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1 24575,'0'0'0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7T22:31:35.102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1 186 24575,'72'0'0,"0"0"0,1 0 0,2-1 0,5 1 0,4-1 0,3-1 0,1 1 0,4-1 0,3 0 0,2-1 0,0-1-164,-6 0 0,1-1 0,2-1 0,1 0 0,-1 0 0,-1-1 0,-5 1 0,1-1 0,0 0 0,-2-1 0,-1 1 0,-2-1-33,7 0 0,-2-1 1,-2 1-1,-2-1 0,-4 1-49,3 0 0,-3-1 0,-4 2 0,-5 1-246,31 0 0,-11 3 0,-28 0 0,-8 2-492,2 1 762,-34-1 222,-18-2 0,-4-1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7T22:31:35.428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1 24575,'0'0'0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7T22:31:36.985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 1 24575,'52'0'0,"0"0"0,31 0 0,11 0 0,-2 0 0,8 0 0,5 0-197,-27 0 0,3 0 1,3 0-1,1 0 0,1 0 0,8 0 0,2 0 1,1 0-1,2 0 0,0 0 33,-11 0 0,0 0 0,1 0 0,0 0 0,1 0 0,-1 0 0,-1 0 0,1 0 0,0 0 0,0 0 0,-1 0 0,1 0 0,-1 0 0,-1 0 0,1 0 0,-1 0 0,1 0 0,-1 0 0,-2 0 0,1 0 0,0 0 0,-1 0 0,-2 0 0,-1 0-33,6 0 0,-2 0 1,-1 0-1,-2 0 0,-1 0-49,10 0 0,0 0 0,-4 0 0,-2 0-82,10 0 0,-3 0 0,-7 0 819,15 0 1,-8 0-1,-20 0 1,-8 0-738,9 0 0,-44 0 0,-17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8T11:47:16.666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10641 86 24575,'-71'0'0,"0"0"0,0 0 0,-10 0 0,-8 0 0,-7 0 0,-6 0 0,-3 0 0,17 0 0,-4 0 0,-4 0 0,-2 0 0,-3 0 0,-1 0 0,-2 0 0,-1 0-90,18 0 1,-3 0-1,-1 0 1,-1 0 0,-2 0-1,0 0 1,0 0 0,-1 0-1,0 0 1,1 0-1,1 0 0,-2 0 1,1 0-1,-1 0 1,-1 0 0,1 0-1,0 0 1,0 0 0,1 0-1,0 0 1,1 0-1,1 0-9,-4 0 1,1 0 0,1 0-1,0 0 1,1 0 0,0 0-1,1 0 1,0 0 0,1 0-1,0 0-11,-3 0 1,1 0 0,1 0 0,0 0-1,0 0 1,1 0 0,1 0 0,1 0-1,-1 0-13,-4 0 0,0 0 0,1 0 0,0 0 0,1 0 0,1 0 0,0 0 0,1 0-18,-7 0 1,0 0-1,1 0 1,1 0-1,1 0 1,1 0-1,1 0-23,-4 0 0,0 0 0,2 0 0,2 0 0,1 0 0,2 0-33,-5 0 0,2 0 1,2 0-1,3 0 0,1 0-49,-5 0 0,3 0 0,2 0 0,2 0-82,-18 0 0,4 0 0,2 0 196,10 0 1,3 0-1,2 0 132,10 0 0,1 0 0,4 0 491,-18 0 1,6 0-1,18 0 1,6 0 491,-11 0 0,38 1 0,22 3 0,22 9 0,-2-2 0,11 5 0,-14-3 0,-5 1-578,-5 6-405,-2 20 0,-4 11 0,-5 12 0,-3 9 0,-3 10 0,-3 6-246,-1 1 0,-1 7 0,-3 4 0,0 4 82,4-22 0,-1 4 0,-1 2 0,0 1 0,-1 2 0,0-1 23,1-6 1,0 0-1,-1 1 1,1 1-1,-1 1 1,0 1-1,0 0 0,-1 6 1,0 2-1,-1 0 1,1 1-1,0 1 1,0 0-1,0 0 18,2-9 0,0 0 0,1 1 0,-1-1 0,1 1 0,0 0 0,0 0 0,0 0 0,1-2 0,-1 1 0,1 0 0,0-1 0,0 1 0,1-1 0,-1 0 0,1 0-18,-2 10 1,0 0-1,1-1 1,-1 1-1,1-2 1,0-1-1,1-2-23,-2 6 0,1-3 0,1 0 0,-1-2 0,1-1 0,0 0 0,1-5 0,1 0 0,-1-1 0,1-2 0,0 0 0,0-1-33,-1 7 0,0 0 1,0-3-1,1 0 0,0-2-49,-3 12 0,2-3 0,-1-1 0,1-3 491,2-9 1,1-1 0,0-3 0,0-5-92,-1 4 0,0-4 0,2-5 337,-4 14 1,2-8 491,-2 17 0,8-44 0,8-25 0,8-12 0,13-9 0,31-4-492,0-1 1,10 1-165,0 0 1,6 0 0,7 0-525,-3 1 0,6-1 1,5 0-1,4 1 0,3-2 56,-5 1 1,4-1-1,3 0 1,3 0-1,3-1 1,1 1-1,2-1 31,-8 0 1,3 0 0,1 0 0,2 0-1,1-1 1,2 1 0,1-1 0,2 0-1,0 0 28,-14 1 0,2 0 0,1-1 0,2 1 0,0-1 0,1 0 0,1 0 0,0 1 0,0-1 0,-1 0 0,0 0 0,-1 0 0,-2 0 0,1 0 0,0 0 0,0-1 0,-1 1 0,1 0 0,-1 0 0,0-1 0,0 1 0,0 0 0,0 0 0,-1 0-8,5 0 1,0 0-1,0-1 1,0 1 0,-1 0-1,0 0 1,0 0 0,-1 0-1,0 0 1,-1 1-1,0-1-9,2 0 1,1 1 0,-1-1-1,0 1 1,-1 0 0,-1-1-1,-1 1 1,0 0 0,-1 0-1,-2 0-24,12-1 0,-2 0 0,-2 0 0,0 0 0,-1 0 0,-1 0 0,2 0 0,0-1 13,-9 2 1,0-1 0,1 0 0,0 0-1,-1 0 1,1 0 0,-1-1 0,0 1-1,-1 0-13,9-2 0,-1 1 0,0-1 0,0 0 0,-1 1 0,0-1 0,-1 0 0,0 0 0,-4 1 0,0 0 0,0-1 0,-1 1 0,0-1 0,-1 1 0,-1 0 0,-1 1-18,6-1 1,-1 0-1,0 1 1,-2 0-1,0 0 1,-3 1-1,-2 0 54,18 0 1,-4 1 0,-1 0 0,-4 1-1,-3 1 87,2 0 0,-3 2 0,-4-1 0,-4 1 327,0 0 1,-4 0 0,-7 0 163,4 0 1,-10 0 491,11 0 0,-34 0 0,-18-1 0,-9-3 0,-9-3 0,-5-3 0,0-4 0,0-6 0,0-5 0,-9-14-7,-7-19-976,5 9 0,2-6 0,-2-26 0,3-10 0,3 6 0,3-8 0,0-8-197,0 16 0,1-5 1,1-5-1,0-2 0,-1-3 56,1 17 1,0-3-1,0-2 1,0-1-1,0-2 1,0 0-1,0-1 18,0 2 0,0 0 0,0-2 0,0-1 0,0 0 0,0-1 0,0 0 0,0 0 0,0-4 0,0-1 0,0-1 0,0 1 0,0-1 0,0 0 0,0 0 0,0 2 0,0 1 0,0 0 0,0 1 0,0-1 0,0 1 0,0 1 0,0-1 0,0 1 0,0 3 0,0 0 0,0 0 0,0 1 0,0 0 0,0 0 0,0 2 0,0 0-18,0-5 1,0 1-1,0 1 1,0 0-1,0 2 1,0 1-1,0 2-23,0-4 0,0 1 0,0 2 0,0 2 0,0 2 0,0 3-82,0-20 0,0 5 0,0 3 0,0 5-82,0-5 0,0 6 0,0 5-156,0-8 0,0 10 1467,0-14 0,0 45 0,0 34-656,0 12 1,0 6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7T22:31:39.966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2409 5052 24575,'-37'-41'0,"0"1"0,-14-24 0,-3-9 0,4 6 0,-2-6 0,0-3-246,8 10 0,-1-2 0,1-3 0,0-1 0,-4-7 0,1-1 0,0-2 0,1-1 0,1 0 0,1-1 0,1 0 0,2 0 17,1 1 1,2 1 0,1-1-1,1 0 229,2 3 0,1-1 0,1 1 0,2 0 0,3 4 0,1-1 0,1 1 0,1 0 0,2 3 0,1 1 0,1 0 0,2 0 49,-4-20 1,2-1 0,2 2-50,1 7 0,2 0 0,2 2 0,3 5 0,1 2 0,2 0 0,1 3 0,1 1 0,1 1 0,0-27 0,2 4 0,2 6 0,0 4 491,0 8 1,0 4-482,0 9 1,2 4 972,5-39-123,7 25 10,6 15-870,3 9 0,0 4 0,-3 4 0,-2 3 0,-5 6 0,-2 0 0,-2 3 0,1-1 0,1-4 0,1 3 0,0 4 0,-6 13 0,-27 43 0,-14 17 0,1-5 0,-5 4 0,-5 1 0,-2 1 0,-8 3 0,-3 1 0,-5 1 0,-3-1 0,-1-1 0,-1-2 0,0-2 0,0-1 0,6-6 0,1-2 0,6-5 0,2-2 0,-29 16 0,24-18 0,25-14 0,20-9 0,12-6 0,20-7 0,-1-3 0,12-10 0,-3-6 0,3-7 0,5-8 0,8-13 0,12-13 0,-21 29 0,3-1 0,5-4 0,1-1 0,2-2 0,0 1 0,1-1 0,0 1 0,-5 2 0,-1 1 0,-4 6 0,-3 1 0,26-24 0,-15 13 0,-7 5 0,-5 3 0,-3 0 0,-1-1 0,-2 3 0,-4 6 0,-1 8 0,-4 11 0,-4 5 0,-3 4 0,-6 2 0,0 13 0,5 3 0,4 20 0,9 10 0,16 23 0,-6-17 0,5 5 0,13 19 0,4 4-164,-13-22 0,1 1 1,1 0 163,0 0 0,-1 0 0,0-1 0,14 18 0,-2-5 0,-10-16 0,-2-4 0,-9-10 0,-2-4 0,15 13 0,-19-25 0,-16-14 0,-6-8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7T22:51:14.043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1026 0 24575,'0'80'0,"0"-26"0,0 4 0,0 14 0,0 3 0,0 11 0,0 1 0,0-4 0,0-1 0,0-7 0,0-3 0,0-5 0,0-2 0,0-9 0,0 0 0,0-2 0,0 1 0,0 1 0,0 1 0,0-1 0,0 0 0,0-1 0,0-1 0,0 40 0,0-18 0,0-18 0,0-16 0,0-12 0,0-5 0,0-6 0,0-4 0,0-3 0,-2-5 0,-12-3 0,-5-5 0,-18-10 0,-7-11 0,-22-14 0,23 12 0,-3-2 0,-8-5 0,-2-1 0,-7-3 0,0-2 0,-2-3 0,0-1 0,3 2 0,2 1 0,6 3 0,3 1 0,-27-22 0,27 17 0,26 14 0,17 13 0,35 35 0,-1 1 0,21 23 0,-9-7 0,9 6 0,12 11 0,-23-22 0,1 2 0,5 4 0,2 2 0,0 1 0,-1-1 0,0 0 0,-1-3 0,-4-4 0,-1-3 0,23 21 0,-10-14 0,-12-12 0,-9-9 0,-5-6 0,-3-5 0,0 0 0,0 0 0,0 3 0,0 1 0,0 0 0,0-3 0,-2-4 0,-2-2 0,-6-3 0,-5-2 0,0-14 0,6-11 0,22-34 0,-5 21 0,4-2 0,12-13 0,4-3 0,14-10 0,3-1 0,-20 22 0,1-1 0,0 0 0,2-1 0,0 0 0,0 3 0,17-14 0,-1 3 0,-12 10 0,-2 5 0,25-18 0,-28 26 0,-17 13 0,-18 13 0,-5 4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7T22:51:18.493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 9373 24575,'69'0'0,"-18"0"0,7 0 0,30 0 0,13 0-246,-27 0 0,6 0 0,4-1 0,3-1 49,-3-2 0,3 0 1,3-2-1,2 0 0,0-2 33,-8 0 0,2-1 0,0-1 0,2-1 0,0 0 0,-1-3 0,4 0 0,1-2 0,1-1 0,-1-2 0,0 0 0,-2-2 0,-2-1 0,0-1 0,-1-2 0,0 0 0,-2-1 0,0-1 0,-4 1 0,0-1 0,-1-1 0,-1 0 0,-1-1 0,-1 0-33,10-5 0,-1 0 1,-2 0-1,-1-2 0,-1 0 63,-8 1 0,-1-1 1,-1 0-1,-2-1 0,-2 0 134,9-7 0,-3 0 0,-2-2 0,-2-1-236,-6 2 1,-2-2-1,-2 0 1,-1-3 235,-2-2 0,-2-1 0,-1-2 0,-3 0 0,12-19 0,-3-1 0,-2-2 0,-16 15 0,0-1 0,-2-2 0,-1 0 0,-1-2 0,0 0 0,-2-1 0,-1-1 0,-3 1 0,-2 0 0,-1-2 0,-1 0 0,1-5 0,-2-1 0,0-1 0,-2 0 0,-1-2 0,-2 0 0,-1-1 0,-1-1 0,-1-3 0,-1-1 0,-1 0 0,-1-1 129,0-3 1,-1-1 0,-1 0 0,0 0-130,-2 1 0,0-1 0,-2 1 0,1 0 0,-1-1 0,0 0 0,-1 0 0,-1 0 0,0-2 0,0 0 0,-1-1 0,0 1 0,0-2 0,0 0 0,0-1 0,1 0 0,0-3 0,-1 0 0,2-1 0,0 0 152,-1 17 1,1 0 0,1-1-1,0 0 1,1 0-153,1-1 0,2 0 0,0-1 0,1 1 0,2 0 0,0-1 0,2 1 0,1-1 0,1 1 0,1 0 0,2 1 0,0 1 0,2 0 0,1 1 0,1 1 0,0 2 0,2 1 0,1 1 0,1 1 0,1 2 0,10-14 0,1 2 0,1 2 0,3 3 126,-2 7 1,1 2 0,2 2 0,3 3-127,1 4 0,4 2 0,1 3 0,2 3 0,0 3 0,2 3 0,2 2 0,1 2 0,2 2 0,1 2 0,2 1 0,1 2 0,3 1 0,2 1 0,1 2 0,0 2 0,0 2 0,0 3 0,2 1 0,0 1 0,3 1 0,1 1 0,0 2 0,2 0 0,4 2 0,1 1 0,1 1 0,1 2 0,1 0 0,1 2 0,1 0 0,-2 2 0,-3 1 0,0 1 0,-1 1 0,-1 2 0,-2 2 0,-1 1 0,-1 3 0,-2 3 0,19 7 0,-3 6 0,-3 6 0,-5 7 0,-2 7 0,-2 6 0,-20-3 0,-1 4 0,-2 3 0,-2 3 0,-1 5 0,-2 3 0,-2 2 0,-1 2 0,-2 2 0,-1 3 0,-2 1 0,-2 1 0,-1 4 0,-2 2 0,-2 1 0,-3 0 0,-4 1 0,-3 1 0,-3 0 0,-2 1 0,-3 0 0,-2 2 0,-3-1 0,-1 2 0,-2 0 0,-2 1 0,-1 1 0,-1-1 0,-2 1 0,-1-1 0,0 1 0,-1-1 0,0 2 0,-1-1 0,1 1 0,-1 0 0,0 2 0,-1 0 0,0 0 0,1 0 0,-1-5 0,0-1 0,0 0 0,-1-1 63,2 21 0,0-2 0,0-1-63,-1-10 0,0-1 0,0-4 491,2 20 1,-1-8-236,-4-18 1,0-8 726,-1 16 0,-3-46 0,-4-33-140,-11-21 140,-10-16-733,-9-6-250,-10-1 0,-11-2 0,-15-4 0,24 16 0,-2-1 0,-4-5 0,0-2 0,-1-4 0,1-2 0,0-3 0,3-2 0,5 1 0,2 0 0,4 2 0,3 0 0,2 2 0,3 0 0,-22-32 0,9 9 0,6 9 0,11 16 0,8 13 0,10 15 0,26 46 0,1 1 0,20 34 0,-2-12 0,9 9 0,14 12 0,-26-35 0,1 0 0,4 4 0,1-1 0,0 1 0,0-1 0,0 0 0,-1 0 0,0 0 0,0-1 0,-4-2 0,-1-1 0,-2-2 0,-2-1 0,24 29 0,-13-19 0,-8-13 0,-6-16 0,-8-10 0,-2-3 0,-1-2 0,-1 2 0,2 3 0,2-1 0,0-1 0,-3-3 0,-4-3 0,-5-1 0,2-3 0,-3-8 0,11-15 0,15-31 0,2 7 0,6-7 0,17-16 0,5-5-271,-12 18 0,1 0 1,2-2 270,3-1 0,1-1 0,-1 1 0,-4 6 0,0 1 0,-2 3 0,13-15 0,-4 6 0,-13 14 0,-5 7 0,13-4 0,-27 27 0,-12 12 0,-9 1 0,-4-2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7T23:08:19.036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 0 24575,'47'0'0,"8"7"0,1 14 0,10 18 0,7 17 0,2 9 0,-35-29 0,0 2 0,-1 3 0,-2 2 0,0 2 0,-2 3 0,0 5 0,-1 3 0,-1-1 0,-1 1 0,-3 1 0,0 1 0,-2 1 0,-1 0 0,-2-2 0,0 0 0,-4 2 0,-1 0 0,2-1 0,-1 0 0,-2 0 0,-2 0 0,0 2 0,0 0 0,-1 1 0,0 0 0,0 4 0,-1 2 0,0 5 0,-2 1 0,-1 2 0,-1 1 0,-2 2 0,-1-1 0,-1-2 0,-3 0 0,1-2 0,-2-1 0,0-2 0,-1-1 0,-1 1 0,0 0 0,0-1 0,0 0 0,0-2 0,0-1 0,0 2 0,0 0 0,-1-2 0,-1-1 0,-1-1 0,-2 0 0,-1-3 0,-2 0 0,-3-1 0,0-1 0,-2-1 0,0 0 0,-3 0 0,0 0 0,1-1 0,-1-1 0,0-5 0,1 0 0,-14 40 0,3-8 0,3-12 0,1-7 0,3-9 0,1-10 0,1-3 0,1-2 0,-2-5 0,1-5 0,2-5 0,2-6 0,3-6 0,2-5 0,1-6 0,2-28 0,2-2 0,0-29 0,2 0 0,-3-8 0,-5-9 0,-3-6 0,-5-3 0,-2 1 0,-1 4 0,-1 7 0,3 6 0,3 8 0,3 10 0,3 11 0,3 17 0,3 16 0,1 28 0,2 6 0,0 21 0,0-5 0,1 4 0,2 0 0,2 0 0,3 4 0,4 6 0,2 3 0,3 0 0,1-5 0,0-6 0,-1-9 0,-2-7 0,-1-7 0,-1-5 0,1-1 0,-3-6 0,-1-5 0,-2-6 0,0-5 0,2-2 0,2 0 0,4-1 0,5-10 0,9-12 0,20-21 0,-13 10 0,4-2 0,11-5 0,4 1 0,9-5 0,3 3 0,4 0 0,1 4 0,-5 6 0,0 4 0,-6 3 0,-1 3 0,-11 6 0,-4 3 0,23-4 0,-18 7 0,-17 7 0,-8 1 0,-4 2 0,-4-3 0,-3 0 0,-2-2 0,0 0 0,-3 0 0,-4 2 0,-2 1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7T23:08:50.146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 1 24575,'0'0'0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7T23:08:50.647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 0 24575,'0'0'0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7T23:08:51.950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1 24575,'5'48'0,"13"6"0,15-9 0,24 5 0,20 2 0,-33-28 0,3 0 0,7 2 0,3 1 0,1 1 0,2-1 0,2 0 0,1 0 0,2 0 0,0 0 0,-2-2 0,-1-1 0,3-1 0,0-2 0,-1-1 0,-1-1 0,-1-2 0,-1-1 0,-2-1 0,-2-1 0,-3-1 0,-2-2 0,-3-1 0,0-1 0,41 1 0,-3-6 0,-1-4 0,5 0 0,7-3 0,-48-3 0,0-2 0,0-2 0,-1-4 0,-1-3 0,-1-3 0,41-23 0,-7 0 0,-10 1 0,-11-1 0,-7-2 0,-3-5 0,-3-2 0,1-1 0,0 3 0,1 3 0,-3 5 0,-4 7 0,-8 8 0,-8 5 0,-10 2 0,-8 9 0,-5 1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7T23:08:55.103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7050 1177 24575,'-41'-34'0,"1"0"0,-3-5 0,-3-1 0,-12-12 0,-3-3 0,-9-7 0,-3 0 0,-1 1 0,-3 0-276,19 19 0,-2 0 0,-1 2 276,0 2 0,-1 2 0,0 2 0,0 3 0,0 0 0,0 3 0,-3 0 0,-1 3 0,0 0 0,-26-6 0,-1 3 0,28 9 0,0 1 0,-1 1 0,-3 1 0,-2 2 0,0-1 0,-3 1 0,0 0 0,-1 1 0,-1 0 0,-1 1 0,0 2 0,-3 1 0,-1 2 0,1 0 0,-1 1 0,0 1 0,0 1 0,0 2 0,1 1 0,-2 0 0,0 1 0,-1 0 0,0 0 0,6 0 0,0 0 0,0 0 0,-1 0 0,-1 0 0,2 1 0,1 1 0,0 1 0,1 1 0,2 1 0,0 1 0,1 1 0,-1 2 0,1 1 0,0 1 0,6 1 0,0 2 0,0 1 0,-28 8 0,0 3 4,5-1 0,0 2-4,4 1 0,2 1 0,1 1 0,3 1 0,4-1 0,2 2 0,4 1 0,1 1 0,2-1 0,3 0 0,4-2 0,2 1 309,6-1 0,2 0-309,5 0 0,1 1 101,2 1 0,1 2-101,0 1 0,2 1 0,0 2 0,1 0 0,1 3 0,1 1 0,2 0 0,1 1 0,-1 2 0,1 2 0,0 1 0,2 2 0,-2 1 0,1 1 0,0 1 0,0 1 0,0 3 0,1 0 0,1 0 0,2 1 0,1-2 0,1 2 0,2-2 0,2 0 0,2-3 0,2 0 0,1 0 0,2 1 0,2 0 0,2 2 0,0 2 0,2 1 0,1 2 0,2 0 0,1 3 0,1 0 0,1-1 0,1 1 0,1-3 0,0 1 0,-1 2 0,2 2 0,1 1 0,3 1 0,4 3 0,4 1 0,5 6 0,4-1 0,5 1 0,3-1 0,3 2 0,-1 0 0,2 3 0,-1 0 0,-1-1 0,0-2 0,-2-2 0,-1-2 0,-1-2 0,0-2 0,-2-5 0,1-2 0,0-2 0,1-1 0,3 4 0,1-1 0,3-1 0,3-2 0,3 2 0,4-2 0,4-1 0,5-3 0,8 2 0,6-3 0,9 3 0,6-2-272,-22-19 0,2-1 1,3 0 271,7 2 0,2-1 0,1-2 0,-2-2 0,0-2 0,1-1 0,0-2 0,0-2 0,-2 0 0,-5-4 0,-1 0 0,-2-2 0,21 4 0,-2-2 0,-3-3 0,-2-2 0,-9-4 0,-1-2 0,-1-4 0,1-1 0,1-3 0,1-1 0,2-2 0,3-1 0,6-1 0,3 0 0,1 0 0,2-1 0,3-3 0,2-2 0,1-2 0,1-2 0,3-4 0,0-2 0,0-2 0,-1-3 0,-3 0 0,-2-1 0,-2 0 0,-1-2 0,-6 1 0,-2 0 0,-1 1 0,-2-2 0,-5 1 0,-1-2 407,-5 0 1,-3-1-408,-4 0 0,-2-2 0,-1 0 0,-2-3 0,-2-1 0,-1-2 0,-2-3 0,0-2 0,0-4 0,-1-1 0,-1-1 0,-1-2 0,0 0 0,1-2 0,1 0 0,1-1 0,0 0 0,0 0 0,0 0 0,0-1 0,0 0 0,-1 0 0,-2 1 0,-1-1 0,-3 1 0,-1-1 0,-2-1 0,-2-1 0,-2-4 0,-1-2 0,-1-2 0,-1-2 0,0-2 0,0-1 0,0-1 0,-1 0 0,-3 6 0,0 0 0,-3 3 0,-1 1 0,-3 3 0,-3 0 0,-1-2 0,-2 0 0,0-3 0,-1-1 0,0-5 0,-1-1 0,0-2 0,1-2 0,-1 1 0,-1 1 0,-1 2 0,-1 2 0,-2 7 0,-2 2 0,3-41 0,-7 13 0,-1 0 0,-2-4 0,0-5 0,0-6 0,-1 48 0,0-1 0,-4 1 0,-2 0 0,-2 1 0,-3 0 0,-18-42 0,-5 9 0,4 7 0,-1 7 0,2 7 0,2-3 0,1 1 0,2-1 0,1 4 0,0 7 0,1 4 0,0 8 0,1 4 0,-3 5 0,-2 0 0,-6-4 0,-7-7 0,-6-11 0,-6-12 0,-5-5 0,2 0 0,6 8 0,10 15 0,10 14 0,14 18 0,5 7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7T22:51:14.043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1026 0 24575,'0'80'0,"0"-26"0,0 4 0,0 14 0,0 3 0,0 11 0,0 1 0,0-4 0,0-1 0,0-7 0,0-3 0,0-5 0,0-2 0,0-9 0,0 0 0,0-2 0,0 1 0,0 1 0,0 1 0,0-1 0,0 0 0,0-1 0,0-1 0,0 40 0,0-18 0,0-18 0,0-16 0,0-12 0,0-5 0,0-6 0,0-4 0,0-3 0,-2-5 0,-12-3 0,-5-5 0,-18-10 0,-7-11 0,-22-14 0,23 12 0,-3-2 0,-8-5 0,-2-1 0,-7-3 0,0-2 0,-2-3 0,0-1 0,3 2 0,2 1 0,6 3 0,3 1 0,-27-22 0,27 17 0,26 14 0,17 13 0,35 35 0,-1 1 0,21 23 0,-9-7 0,9 6 0,12 11 0,-23-22 0,1 2 0,5 4 0,2 2 0,0 1 0,-1-1 0,0 0 0,-1-3 0,-4-4 0,-1-3 0,23 21 0,-10-14 0,-12-12 0,-9-9 0,-5-6 0,-3-5 0,0 0 0,0 0 0,0 3 0,0 1 0,0 0 0,0-3 0,-2-4 0,-2-2 0,-6-3 0,-5-2 0,0-14 0,6-11 0,22-34 0,-5 21 0,4-2 0,12-13 0,4-3 0,14-10 0,3-1 0,-20 22 0,1-1 0,0 0 0,2-1 0,0 0 0,0 3 0,17-14 0,-1 3 0,-12 10 0,-2 5 0,25-18 0,-28 26 0,-17 13 0,-18 13 0,-5 4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7T22:51:18.493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 9373 24575,'69'0'0,"-18"0"0,7 0 0,30 0 0,13 0-246,-27 0 0,6 0 0,4-1 0,3-1 49,-3-2 0,3 0 1,3-2-1,2 0 0,0-2 33,-8 0 0,2-1 0,0-1 0,2-1 0,0 0 0,-1-3 0,4 0 0,1-2 0,1-1 0,-1-2 0,0 0 0,-2-2 0,-2-1 0,0-1 0,-1-2 0,0 0 0,-2-1 0,0-1 0,-4 1 0,0-1 0,-1-1 0,-1 0 0,-1-1 0,-1 0-33,10-5 0,-1 0 1,-2 0-1,-1-2 0,-1 0 63,-8 1 0,-1-1 1,-1 0-1,-2-1 0,-2 0 134,9-7 0,-3 0 0,-2-2 0,-2-1-236,-6 2 1,-2-2-1,-2 0 1,-1-3 235,-2-2 0,-2-1 0,-1-2 0,-3 0 0,12-19 0,-3-1 0,-2-2 0,-16 15 0,0-1 0,-2-2 0,-1 0 0,-1-2 0,0 0 0,-2-1 0,-1-1 0,-3 1 0,-2 0 0,-1-2 0,-1 0 0,1-5 0,-2-1 0,0-1 0,-2 0 0,-1-2 0,-2 0 0,-1-1 0,-1-1 0,-1-3 0,-1-1 0,-1 0 0,-1-1 129,0-3 1,-1-1 0,-1 0 0,0 0-130,-2 1 0,0-1 0,-2 1 0,1 0 0,-1-1 0,0 0 0,-1 0 0,-1 0 0,0-2 0,0 0 0,-1-1 0,0 1 0,0-2 0,0 0 0,0-1 0,1 0 0,0-3 0,-1 0 0,2-1 0,0 0 152,-1 17 1,1 0 0,1-1-1,0 0 1,1 0-153,1-1 0,2 0 0,0-1 0,1 1 0,2 0 0,0-1 0,2 1 0,1-1 0,1 1 0,1 0 0,2 1 0,0 1 0,2 0 0,1 1 0,1 1 0,0 2 0,2 1 0,1 1 0,1 1 0,1 2 0,10-14 0,1 2 0,1 2 0,3 3 126,-2 7 1,1 2 0,2 2 0,3 3-127,1 4 0,4 2 0,1 3 0,2 3 0,0 3 0,2 3 0,2 2 0,1 2 0,2 2 0,1 2 0,2 1 0,1 2 0,3 1 0,2 1 0,1 2 0,0 2 0,0 2 0,0 3 0,2 1 0,0 1 0,3 1 0,1 1 0,0 2 0,2 0 0,4 2 0,1 1 0,1 1 0,1 2 0,1 0 0,1 2 0,1 0 0,-2 2 0,-3 1 0,0 1 0,-1 1 0,-1 2 0,-2 2 0,-1 1 0,-1 3 0,-2 3 0,19 7 0,-3 6 0,-3 6 0,-5 7 0,-2 7 0,-2 6 0,-20-3 0,-1 4 0,-2 3 0,-2 3 0,-1 5 0,-2 3 0,-2 2 0,-1 2 0,-2 2 0,-1 3 0,-2 1 0,-2 1 0,-1 4 0,-2 2 0,-2 1 0,-3 0 0,-4 1 0,-3 1 0,-3 0 0,-2 1 0,-3 0 0,-2 2 0,-3-1 0,-1 2 0,-2 0 0,-2 1 0,-1 1 0,-1-1 0,-2 1 0,-1-1 0,0 1 0,-1-1 0,0 2 0,-1-1 0,1 1 0,-1 0 0,0 2 0,-1 0 0,0 0 0,1 0 0,-1-5 0,0-1 0,0 0 0,-1-1 63,2 21 0,0-2 0,0-1-63,-1-10 0,0-1 0,0-4 491,2 20 1,-1-8-236,-4-18 1,0-8 726,-1 16 0,-3-46 0,-4-33-140,-11-21 140,-10-16-733,-9-6-250,-10-1 0,-11-2 0,-15-4 0,24 16 0,-2-1 0,-4-5 0,0-2 0,-1-4 0,1-2 0,0-3 0,3-2 0,5 1 0,2 0 0,4 2 0,3 0 0,2 2 0,3 0 0,-22-32 0,9 9 0,6 9 0,11 16 0,8 13 0,10 15 0,26 46 0,1 1 0,20 34 0,-2-12 0,9 9 0,14 12 0,-26-35 0,1 0 0,4 4 0,1-1 0,0 1 0,0-1 0,0 0 0,-1 0 0,0 0 0,0-1 0,-4-2 0,-1-1 0,-2-2 0,-2-1 0,24 29 0,-13-19 0,-8-13 0,-6-16 0,-8-10 0,-2-3 0,-1-2 0,-1 2 0,2 3 0,2-1 0,0-1 0,-3-3 0,-4-3 0,-5-1 0,2-3 0,-3-8 0,11-15 0,15-31 0,2 7 0,6-7 0,17-16 0,5-5-271,-12 18 0,1 0 1,2-2 270,3-1 0,1-1 0,-1 1 0,-4 6 0,0 1 0,-2 3 0,13-15 0,-4 6 0,-13 14 0,-5 7 0,13-4 0,-27 27 0,-12 12 0,-9 1 0,-4-2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8T11:47:19.481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1705 24575,'85'0'0,"-14"-2"0,10-4 0,3-3 0,9-2 0,7-3-197,-20 2 0,4-2 1,3-1-1,3 0 0,2-1 33,-5 1 0,3-1 0,1 0 0,2 0 0,3-1 0,1 1 41,-12 2 0,2 0 0,2-1 0,1 1 0,1-1 0,1 1 0,0 0 0,1 1 13,-4 1 1,1 0 0,1 0 0,1 1-1,0 0 1,0 0 0,1 0 0,-1 2-1,-1-1 0,1 1 1,-1 1 0,1 0 0,-1 1-1,0-1 1,1 2 0,-1-1 0,0 1-1,-1 0-13,10 0 0,1-1 0,0 2 0,-1-1 0,-1 1 0,-1 1 0,-1 0 0,-3 0-18,-2 1 1,-1 1-1,-1 0 1,-2 1-1,-2 0 1,-1 1-1,-3 0-56,17 1 0,-3 1 1,-2 0-1,-3 0 0,-3 1-49,6 0 0,-3 1 0,-4 0 0,-4 0-82,1 0 0,-6 1 0,-4 0 819,11 1 1,-9-1-395,22-3 886,-36-2 0,-22 0 0,-16-2 0,-12-4 0,-6-4 0,-6-5 0,-4-2 0,-9-6-87,-12-5-896,-10-6 0,-3-4 0,1-3 0,2-3 0,-5-8 0,-10-13 0,16 23 0,-2-2 0,-8-8 0,-2-2 0,-9-7 0,-2 0 0,-7-5 0,-2 1 0,2 3 0,0 2 0,2 5 0,1 5 0,10 8 0,2 5 0,-27-14 0,23 23 0,22 17 0,16 7 0,64 26 0,-7 0 0,7 1 0,2 3 0,30 28 0,-35-22 0,1 2 0,4 3 0,0 1 0,1 3 0,1 0 0,-2-2 0,0 1 0,-1 0 0,-2 1 0,-4-1 0,-2 0 0,-3 1 0,-1 2 0,-2 3 0,0 2 0,-4 2 0,0 0 0,0 0 0,-2-1 0,-2-5 0,-2-3 0,16 24 0,-13-22 0,-9-13 0,-4-6 0,0-3 0,0 1 0,2-1 0,-2 0 0,-2 0 0,-2 0 0,-2-1 0,-3-2 0,0-2 0,-2-3 0,-2 0 0,-1 0 0,-2 0 0,0 2 0,-9 6 0,-22 16 0,-35 36 0,13-17 0,-5 7 0,12-11 0,-2 3 0,-1 1-227,-4 6 1,-1 2 0,0 0 226,1 0 0,1-1 0,2-1 0,5-8 0,1 0 0,3-4 0,-10 13 0,4-6 0,-12 23 0,25-28 0,17-14 0,6-5 0,2-3 679,-2-4-679,-2-2-246,-12-1 0,14-11 0,-7 0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7T22:51:14.043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1026 0 24575,'0'80'0,"0"-26"0,0 4 0,0 14 0,0 3 0,0 11 0,0 1 0,0-4 0,0-1 0,0-7 0,0-3 0,0-5 0,0-2 0,0-9 0,0 0 0,0-2 0,0 1 0,0 1 0,0 1 0,0-1 0,0 0 0,0-1 0,0-1 0,0 40 0,0-18 0,0-18 0,0-16 0,0-12 0,0-5 0,0-6 0,0-4 0,0-3 0,-2-5 0,-12-3 0,-5-5 0,-18-10 0,-7-11 0,-22-14 0,23 12 0,-3-2 0,-8-5 0,-2-1 0,-7-3 0,0-2 0,-2-3 0,0-1 0,3 2 0,2 1 0,6 3 0,3 1 0,-27-22 0,27 17 0,26 14 0,17 13 0,35 35 0,-1 1 0,21 23 0,-9-7 0,9 6 0,12 11 0,-23-22 0,1 2 0,5 4 0,2 2 0,0 1 0,-1-1 0,0 0 0,-1-3 0,-4-4 0,-1-3 0,23 21 0,-10-14 0,-12-12 0,-9-9 0,-5-6 0,-3-5 0,0 0 0,0 0 0,0 3 0,0 1 0,0 0 0,0-3 0,-2-4 0,-2-2 0,-6-3 0,-5-2 0,0-14 0,6-11 0,22-34 0,-5 21 0,4-2 0,12-13 0,4-3 0,14-10 0,3-1 0,-20 22 0,1-1 0,0 0 0,2-1 0,0 0 0,0 3 0,17-14 0,-1 3 0,-12 10 0,-2 5 0,25-18 0,-28 26 0,-17 13 0,-18 13 0,-5 4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7T22:51:18.493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 9373 24575,'69'0'0,"-18"0"0,7 0 0,30 0 0,13 0-246,-27 0 0,6 0 0,4-1 0,3-1 49,-3-2 0,3 0 1,3-2-1,2 0 0,0-2 33,-8 0 0,2-1 0,0-1 0,2-1 0,0 0 0,-1-3 0,4 0 0,1-2 0,1-1 0,-1-2 0,0 0 0,-2-2 0,-2-1 0,0-1 0,-1-2 0,0 0 0,-2-1 0,0-1 0,-4 1 0,0-1 0,-1-1 0,-1 0 0,-1-1 0,-1 0-33,10-5 0,-1 0 1,-2 0-1,-1-2 0,-1 0 63,-8 1 0,-1-1 1,-1 0-1,-2-1 0,-2 0 134,9-7 0,-3 0 0,-2-2 0,-2-1-236,-6 2 1,-2-2-1,-2 0 1,-1-3 235,-2-2 0,-2-1 0,-1-2 0,-3 0 0,12-19 0,-3-1 0,-2-2 0,-16 15 0,0-1 0,-2-2 0,-1 0 0,-1-2 0,0 0 0,-2-1 0,-1-1 0,-3 1 0,-2 0 0,-1-2 0,-1 0 0,1-5 0,-2-1 0,0-1 0,-2 0 0,-1-2 0,-2 0 0,-1-1 0,-1-1 0,-1-3 0,-1-1 0,-1 0 0,-1-1 129,0-3 1,-1-1 0,-1 0 0,0 0-130,-2 1 0,0-1 0,-2 1 0,1 0 0,-1-1 0,0 0 0,-1 0 0,-1 0 0,0-2 0,0 0 0,-1-1 0,0 1 0,0-2 0,0 0 0,0-1 0,1 0 0,0-3 0,-1 0 0,2-1 0,0 0 152,-1 17 1,1 0 0,1-1-1,0 0 1,1 0-153,1-1 0,2 0 0,0-1 0,1 1 0,2 0 0,0-1 0,2 1 0,1-1 0,1 1 0,1 0 0,2 1 0,0 1 0,2 0 0,1 1 0,1 1 0,0 2 0,2 1 0,1 1 0,1 1 0,1 2 0,10-14 0,1 2 0,1 2 0,3 3 126,-2 7 1,1 2 0,2 2 0,3 3-127,1 4 0,4 2 0,1 3 0,2 3 0,0 3 0,2 3 0,2 2 0,1 2 0,2 2 0,1 2 0,2 1 0,1 2 0,3 1 0,2 1 0,1 2 0,0 2 0,0 2 0,0 3 0,2 1 0,0 1 0,3 1 0,1 1 0,0 2 0,2 0 0,4 2 0,1 1 0,1 1 0,1 2 0,1 0 0,1 2 0,1 0 0,-2 2 0,-3 1 0,0 1 0,-1 1 0,-1 2 0,-2 2 0,-1 1 0,-1 3 0,-2 3 0,19 7 0,-3 6 0,-3 6 0,-5 7 0,-2 7 0,-2 6 0,-20-3 0,-1 4 0,-2 3 0,-2 3 0,-1 5 0,-2 3 0,-2 2 0,-1 2 0,-2 2 0,-1 3 0,-2 1 0,-2 1 0,-1 4 0,-2 2 0,-2 1 0,-3 0 0,-4 1 0,-3 1 0,-3 0 0,-2 1 0,-3 0 0,-2 2 0,-3-1 0,-1 2 0,-2 0 0,-2 1 0,-1 1 0,-1-1 0,-2 1 0,-1-1 0,0 1 0,-1-1 0,0 2 0,-1-1 0,1 1 0,-1 0 0,0 2 0,-1 0 0,0 0 0,1 0 0,-1-5 0,0-1 0,0 0 0,-1-1 63,2 21 0,0-2 0,0-1-63,-1-10 0,0-1 0,0-4 491,2 20 1,-1-8-236,-4-18 1,0-8 726,-1 16 0,-3-46 0,-4-33-140,-11-21 140,-10-16-733,-9-6-250,-10-1 0,-11-2 0,-15-4 0,24 16 0,-2-1 0,-4-5 0,0-2 0,-1-4 0,1-2 0,0-3 0,3-2 0,5 1 0,2 0 0,4 2 0,3 0 0,2 2 0,3 0 0,-22-32 0,9 9 0,6 9 0,11 16 0,8 13 0,10 15 0,26 46 0,1 1 0,20 34 0,-2-12 0,9 9 0,14 12 0,-26-35 0,1 0 0,4 4 0,1-1 0,0 1 0,0-1 0,0 0 0,-1 0 0,0 0 0,0-1 0,-4-2 0,-1-1 0,-2-2 0,-2-1 0,24 29 0,-13-19 0,-8-13 0,-6-16 0,-8-10 0,-2-3 0,-1-2 0,-1 2 0,2 3 0,2-1 0,0-1 0,-3-3 0,-4-3 0,-5-1 0,2-3 0,-3-8 0,11-15 0,15-31 0,2 7 0,6-7 0,17-16 0,5-5-271,-12 18 0,1 0 1,2-2 270,3-1 0,1-1 0,-1 1 0,-4 6 0,0 1 0,-2 3 0,13-15 0,-4 6 0,-13 14 0,-5 7 0,13-4 0,-27 27 0,-12 12 0,-9 1 0,-4-2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8T12:57:33.363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1 1 24575,'63'31'0,"0"1"0,-6-2 0,3 3 0,4 2 0,17 11 0,4 3 0,2 0-246,-18-10 0,2 0 0,0 0 0,-3-2-82,13 6 0,-2-1 0,-6-4 131,12 5 0,-11-8 1,-2-2-1,-48-22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8T12:57:33.962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0 8 24575,'53'-3'0,"0"1"0,19 0 0,9 1 0,3 2 0,7 1 0,3 0-246,-19 0 0,2 0 0,1 1 0,-1-1-82,23 2 0,-1-1 0,-3 1 0,-11-1 0,-4 0 0,-8 1 131,-4 0 0,-11 0 1,8-1-1,-49 0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8T12:57:34.530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1 625 24575,'67'-29'0,"0"1"0,1 0 0,6-2 0,5-1 0,-6 2 0,5-2 0,2 0 0,0-1-246,8-3 0,2 0 0,0-1 0,-3 2 136,-9 4 1,0 1 0,-4 1 0,-6 2-1,22-10 1,-12 5 0,-31 14 0,1-1-1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8T12:57:35.113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0 456 24575,'65'-40'0,"1"0"0,0-2 0,0-3 0,5-7 0,0-1 0,-8 6 0,-3 5 0,-14 12 0,-4 5 0,6-6 0,-25 23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8T12:57:35.711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11 656 24575,'-3'-55'0,"0"0"0,1-10 0,0-2 0,1-12 0,2 0 0,-1 6 0,0 6 0,0-8 0,0 34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8T12:57:36.329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0 1037 24575,'0'-61'0,"0"1"0,0-21 0,0-7 0,0 18 0,0-3 0,0-1 0,0-4 0,0 0 0,0 4 0,0-13 0,0 9 0,0-18 0,0 58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8T12:57:36.895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51 989 24575,'-10'-65'0,"-1"0"0,0-19 0,3-6 0,5 18 0,2-4 0,-1 2 0,1 0 0,-1 1 0,1 5 0,1-10 0,0 10 0,0-8 0,0 50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8T12:57:37.584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229 838 24575,'-12'-71'0,"0"0"0,-5-8 0,-3-3 0,-5-13 0,-2-1-164,-2 3 0,0 7 0,11 33 0,1 7 0,-6-20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7T20:53:31.980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 1 24575,'0'78'0,"0"1"0,0-13 0,0 5 0,1 3 0,3-1 0,0 3 0,3 3 0,3 3-197,2-5 0,3 2 1,3 3-1,3 0 0,3 1 0,6 8 0,4 2 1,4 0-1,2 0 0,4-1 33,-4-12 0,3-1 0,2 1 0,2-2 0,3 0 0,2-2 0,5 2 0,3-1 0,3-1 0,1-2 0,1-1 0,1-3 0,-3-4 0,2-1 0,1-2 0,0-3 0,0-1 0,1-3-33,7 4 0,0-4 1,1-2-1,-1-3 0,0-2 13,8 4 1,0-3 0,-1-4 0,-4-5 89,4-2 1,-3-6 0,-3-4 93,21 0 0,-6-6 491,-18-10 1,-5-4-457,-14-4 0,-4-2-281,21-2 0,-37-1 0,-16 0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8T12:57:38.212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547 807 24575,'-27'-49'0,"-1"0"0,-11-15 0,-4-6 0,7 14 0,-2-4 0,-1 1 0,0 0 0,-2 1 0,2 2 0,-12-13 0,5 7 0,-5-4 0,21 37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8T12:57:38.764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768 397 24575,'-52'-38'0,"0"-1"0,-6-2 0,-3-1 0,-7-6 0,-4 0 0,-1 8 0,1 5 0,10 11 0,3 5-246,-26-1 0,45 18 0,26 2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8T12:57:39.361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1271 0 24575,'-98'0'0,"33"0"0,-6 0 0,-25 0 0,-8 0 0,28 0 0,-1 0 0,-2 0 0,-1 0 0,0 0 0,1 0 0,-26 0 0,10 0 0,41 0 0,7 0 0,-17 0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8T12:57:40.105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1288 0 24575,'-61'0'0,"-1"0"0,-27 0 0,-8 0 0,18 0 0,-4 0 0,-2 0 0,-7 0 0,-1 0 0,1 0 0,8 0 0,1 0 0,8 0 0,5 0 0,9 0 0,-21 0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8T12:57:40.729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473 1 24575,'-75'5'0,"-11"10"0,35-1 0,0 3 0,-4 3 0,4-1 0,-8 8 0,15-7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8T12:57:41.412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438 0 24575,'-65'72'0,"32"-32"0,0 2 0,-4 10 0,-1 1 0,-2 0 0,-1-2 0,3-6 0,2-5 0,-11 10 0,18-25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8T12:57:42.080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225 1 24575,'-21'57'0,"-1"0"0,-3 7 0,1 3 0,-2 12 0,2 1 0,2-5 0,2-4 0,6-17 0,4-5 0,-2 19 0,8-18 0,3-31 0,1 4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8T12:57:42.728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161 1 24575,'-15'88'0,"4"-37"0,-2 3 0,-4 15 0,-2 1 0,-1 0 0,2-3 0,4-13 0,1-5 0,-3 12 0,12-37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8T12:57:43.345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12 1 24575,'0'64'0,"0"1"0,0 18 0,0 7 0,0-17 0,0 4 0,0-1 0,-1-1 0,0-1 0,0-4 0,0 11 0,-1-10 0,-1 9 0,1-55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8T12:57:45.761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0 0 24575,'0'83'0,"0"8"0,0-40 0,0-1 0,0 38 0,0-25 0,0-33 0,0-20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7T20:53:33.746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717 149 24575,'-5'67'0,"-19"26"0,0-28 0,-5 2 0,-8 5 0,-4-1 0,-4-1 0,-4-4 0,1-4 0,-1-4 0,5-8 0,1-4 0,3-4 0,1-2 0,-21 22 0,18-19 0,12-10 0,8-9 0,5-2 0,1-3 0,4-8 0,17-35 0,6-2 0,20-31 0,1 13 0,1-5 0,4-7 0,17-23 0,-16 27 0,4-5 0,10-12 0,4-4 0,-15 20 0,1-1 0,-1 0 0,20-24 0,-2 2 0,-5 8 0,-3 3 0,-11 14 0,-3 6 0,15-16 0,-22 29 0,-16 24 0,-4 10 0,-5 7 0,3 9 0,-2-5 0,5 4 0,3-6 0,25 10 0,37 22 0,-19-8 0,7 4 0,12 10 0,3 3 0,-21-13 0,0 2 0,-1-1 0,0-1 0,-1 0 0,-1 0 0,19 13 0,-4-1 0,-12-9 0,-4-3 0,19 15 0,-27-17 0,-21-16 0,-13-10 0,-7-4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8T12:57:46.504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0 0 24575,'16'69'0,"0"0"0,11 9 0,5 3 0,-4-15 0,2 2 0,2 0 0,3 1 0,2 0 0,-2-3 0,10 16 0,-3-8 0,-13-22 0,-6-9 0,-5-12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8T12:57:47.630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988 0 24575,'-38'0'0,"-12"0"0,-33 0 0,19 0 0,-5 0 0,-10 0 0,-3 0 0,-11 0 0,-1 0 0,6 0 0,6 0 0,-14 0 0,26 0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8T12:57:49.716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1 0 24575,'76'29'0,"-27"-11"0,5 2 0,27 15 0,7 5 0,-19-8 0,2 2 0,-4-3 0,2 0 0,-6-1 0,-6-1 0,0 1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8T11:47:10.696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1 948 24575,'53'0'0,"1"0"0,12 0 0,6 0 0,-8 1 0,4-1 0,3-1-328,17-1 0,5 0 0,4-2 82,-7 1 0,4-1 0,3 0 0,2 0 49,-11 0 0,3 1 1,1-1-1,2 1 0,-1 0 33,-10 0 0,1 0 0,1 0 0,0 1 0,0-1 0,-2 1-33,15 0 0,-1 1 1,-1 0-1,0 0 0,0 0 181,-4 1 1,-1 0 0,0 0 0,-1 0-1,-1 0 16,-6 0 0,-1 0 0,-1 0 0,-1 0 0,-1 0-48,11 0 0,-3 0 1,0 0-1,-1 0 48,-3 0 0,1 0 0,-3 0 0,-2 0 185,11 1 1,-3 0-1,-2 1-185,-4 1 0,-2 0 0,-1 1 0,-4 1 0,-1 1 0,-2 1 0,23 4 0,-4 1 0,-10-2 0,-6 0 491,-16-2 1,-6 0 491,19-1 0,-32-3-50,-21-7-183,-16-7-750,-17-8 0,-14-10 0,-16-4 0,-9-4 0,-12-9 0,-15-13 0,35 22 0,0-4 0,-7-6 0,1-3 0,-3-4 0,1-1 0,0-1 0,1-1 0,0 3 0,2 2 0,4 3 0,3 3 0,6 8 0,2 2 0,-18-17 0,22 21 0,17 15 0,17 16 0,16 18 0,18 17 0,20 18 0,18 9 0,-24-25 0,3 1 0,8 4 0,2 1 0,4 2 0,1 0 0,4 2 0,-2 1 0,-4-3 0,-2 0 0,-4-3 0,-3 1 0,-8-6 0,-2-1 0,24 25 0,-21-15 0,-16-11 0,-10-3 0,-4-2 0,-2 0 0,0-3 0,-2-4 0,-5-2 0,-1-2 0,-2-4 0,-3 0 0,0-2 0,-2 0 0,-3-1 0,-3-4 0,-6-1 0,-16 2 0,-25 8 0,-27 22 0,27-9 0,-1 6 0,-3 6 0,1 4 0,0 5 0,1 1 0,6-3 0,2 0 0,5-4 0,1-1 0,4-2 0,1-2 0,-29 34 0,0-3 0,4-6 0,7-11 0,10-12 0,12-11 0,10-12 0,11-8 0,3-6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8T11:47:16.666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10641 86 24575,'-71'0'0,"0"0"0,0 0 0,-10 0 0,-8 0 0,-7 0 0,-6 0 0,-3 0 0,17 0 0,-4 0 0,-4 0 0,-2 0 0,-3 0 0,-1 0 0,-2 0 0,-1 0-90,18 0 1,-3 0-1,-1 0 1,-1 0 0,-2 0-1,0 0 1,0 0 0,-1 0-1,0 0 1,1 0-1,1 0 0,-2 0 1,1 0-1,-1 0 1,-1 0 0,1 0-1,0 0 1,0 0 0,1 0-1,0 0 1,1 0-1,1 0-9,-4 0 1,1 0 0,1 0-1,0 0 1,1 0 0,0 0-1,1 0 1,0 0 0,1 0-1,0 0-11,-3 0 1,1 0 0,1 0 0,0 0-1,0 0 1,1 0 0,1 0 0,1 0-1,-1 0-13,-4 0 0,0 0 0,1 0 0,0 0 0,1 0 0,1 0 0,0 0 0,1 0-18,-7 0 1,0 0-1,1 0 1,1 0-1,1 0 1,1 0-1,1 0-23,-4 0 0,0 0 0,2 0 0,2 0 0,1 0 0,2 0-33,-5 0 0,2 0 1,2 0-1,3 0 0,1 0-49,-5 0 0,3 0 0,2 0 0,2 0-82,-18 0 0,4 0 0,2 0 196,10 0 1,3 0-1,2 0 132,10 0 0,1 0 0,4 0 491,-18 0 1,6 0-1,18 0 1,6 0 491,-11 0 0,38 1 0,22 3 0,22 9 0,-2-2 0,11 5 0,-14-3 0,-5 1-578,-5 6-405,-2 20 0,-4 11 0,-5 12 0,-3 9 0,-3 10 0,-3 6-246,-1 1 0,-1 7 0,-3 4 0,0 4 82,4-22 0,-1 4 0,-1 2 0,0 1 0,-1 2 0,0-1 23,1-6 1,0 0-1,-1 1 1,1 1-1,-1 1 1,0 1-1,0 0 0,-1 6 1,0 2-1,-1 0 1,1 1-1,0 1 1,0 0-1,0 0 18,2-9 0,0 0 0,1 1 0,-1-1 0,1 1 0,0 0 0,0 0 0,0 0 0,1-2 0,-1 1 0,1 0 0,0-1 0,0 1 0,1-1 0,-1 0 0,1 0-18,-2 10 1,0 0-1,1-1 1,-1 1-1,1-2 1,0-1-1,1-2-23,-2 6 0,1-3 0,1 0 0,-1-2 0,1-1 0,0 0 0,1-5 0,1 0 0,-1-1 0,1-2 0,0 0 0,0-1-33,-1 7 0,0 0 1,0-3-1,1 0 0,0-2-49,-3 12 0,2-3 0,-1-1 0,1-3 491,2-9 1,1-1 0,0-3 0,0-5-92,-1 4 0,0-4 0,2-5 337,-4 14 1,2-8 491,-2 17 0,8-44 0,8-25 0,8-12 0,13-9 0,31-4-492,0-1 1,10 1-165,0 0 1,6 0 0,7 0-525,-3 1 0,6-1 1,5 0-1,4 1 0,3-2 56,-5 1 1,4-1-1,3 0 1,3 0-1,3-1 1,1 1-1,2-1 31,-8 0 1,3 0 0,1 0 0,2 0-1,1-1 1,2 1 0,1-1 0,2 0-1,0 0 28,-14 1 0,2 0 0,1-1 0,2 1 0,0-1 0,1 0 0,1 0 0,0 1 0,0-1 0,-1 0 0,0 0 0,-1 0 0,-2 0 0,1 0 0,0 0 0,0-1 0,-1 1 0,1 0 0,-1 0 0,0-1 0,0 1 0,0 0 0,0 0 0,-1 0-8,5 0 1,0 0-1,0-1 1,0 1 0,-1 0-1,0 0 1,0 0 0,-1 0-1,0 0 1,-1 1-1,0-1-9,2 0 1,1 1 0,-1-1-1,0 1 1,-1 0 0,-1-1-1,-1 1 1,0 0 0,-1 0-1,-2 0-24,12-1 0,-2 0 0,-2 0 0,0 0 0,-1 0 0,-1 0 0,2 0 0,0-1 13,-9 2 1,0-1 0,1 0 0,0 0-1,-1 0 1,1 0 0,-1-1 0,0 1-1,-1 0-13,9-2 0,-1 1 0,0-1 0,0 0 0,-1 1 0,0-1 0,-1 0 0,0 0 0,-4 1 0,0 0 0,0-1 0,-1 1 0,0-1 0,-1 1 0,-1 0 0,-1 1-18,6-1 1,-1 0-1,0 1 1,-2 0-1,0 0 1,-3 1-1,-2 0 54,18 0 1,-4 1 0,-1 0 0,-4 1-1,-3 1 87,2 0 0,-3 2 0,-4-1 0,-4 1 327,0 0 1,-4 0 0,-7 0 163,4 0 1,-10 0 491,11 0 0,-34 0 0,-18-1 0,-9-3 0,-9-3 0,-5-3 0,0-4 0,0-6 0,0-5 0,-9-14-7,-7-19-976,5 9 0,2-6 0,-2-26 0,3-10 0,3 6 0,3-8 0,0-8-197,0 16 0,1-5 1,1-5-1,0-2 0,-1-3 56,1 17 1,0-3-1,0-2 1,0-1-1,0-2 1,0 0-1,0-1 18,0 2 0,0 0 0,0-2 0,0-1 0,0 0 0,0-1 0,0 0 0,0 0 0,0-4 0,0-1 0,0-1 0,0 1 0,0-1 0,0 0 0,0 0 0,0 2 0,0 1 0,0 0 0,0 1 0,0-1 0,0 1 0,0 1 0,0-1 0,0 1 0,0 3 0,0 0 0,0 0 0,0 1 0,0 0 0,0 0 0,0 2 0,0 0-18,0-5 1,0 1-1,0 1 1,0 0-1,0 2 1,0 1-1,0 2-23,0-4 0,0 1 0,0 2 0,0 2 0,0 2 0,0 3-82,0-20 0,0 5 0,0 3 0,0 5-82,0-5 0,0 6 0,0 5-156,0-8 0,0 10 1467,0-14 0,0 45 0,0 34-656,0 12 1,0 6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8T11:47:19.481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1705 24575,'85'0'0,"-14"-2"0,10-4 0,3-3 0,9-2 0,7-3-197,-20 2 0,4-2 1,3-1-1,3 0 0,2-1 33,-5 1 0,3-1 0,1 0 0,2 0 0,3-1 0,1 1 41,-12 2 0,2 0 0,2-1 0,1 1 0,1-1 0,1 1 0,0 0 0,1 1 13,-4 1 1,1 0 0,1 0 0,1 1-1,0 0 1,0 0 0,1 0 0,-1 2-1,-1-1 0,1 1 1,-1 1 0,1 0 0,-1 1-1,0-1 1,1 2 0,-1-1 0,0 1-1,-1 0-13,10 0 0,1-1 0,0 2 0,-1-1 0,-1 1 0,-1 1 0,-1 0 0,-3 0-18,-2 1 1,-1 1-1,-1 0 1,-2 1-1,-2 0 1,-1 1-1,-3 0-56,17 1 0,-3 1 1,-2 0-1,-3 0 0,-3 1-49,6 0 0,-3 1 0,-4 0 0,-4 0-82,1 0 0,-6 1 0,-4 0 819,11 1 1,-9-1-395,22-3 886,-36-2 0,-22 0 0,-16-2 0,-12-4 0,-6-4 0,-6-5 0,-4-2 0,-9-6-87,-12-5-896,-10-6 0,-3-4 0,1-3 0,2-3 0,-5-8 0,-10-13 0,16 23 0,-2-2 0,-8-8 0,-2-2 0,-9-7 0,-2 0 0,-7-5 0,-2 1 0,2 3 0,0 2 0,2 5 0,1 5 0,10 8 0,2 5 0,-27-14 0,23 23 0,22 17 0,16 7 0,64 26 0,-7 0 0,7 1 0,2 3 0,30 28 0,-35-22 0,1 2 0,4 3 0,0 1 0,1 3 0,1 0 0,-2-2 0,0 1 0,-1 0 0,-2 1 0,-4-1 0,-2 0 0,-3 1 0,-1 2 0,-2 3 0,0 2 0,-4 2 0,0 0 0,0 0 0,-2-1 0,-2-5 0,-2-3 0,16 24 0,-13-22 0,-9-13 0,-4-6 0,0-3 0,0 1 0,2-1 0,-2 0 0,-2 0 0,-2 0 0,-2-1 0,-3-2 0,0-2 0,-2-3 0,-2 0 0,-1 0 0,-2 0 0,0 2 0,-9 6 0,-22 16 0,-35 36 0,13-17 0,-5 7 0,12-11 0,-2 3 0,-1 1-227,-4 6 1,-1 2 0,0 0 226,1 0 0,1-1 0,2-1 0,5-8 0,1 0 0,3-4 0,-10 13 0,4-6 0,-12 23 0,25-28 0,17-14 0,6-5 0,2-3 679,-2-4-679,-2-2-246,-12-1 0,14-11 0,-7 0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8T13:21:41.965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2492 1 24575,'-41'0'0,"-14"0"0,-20 3 0,-25 7 0,-1 13 0,-15 18 0,-3 19 0,55-23 0,1 3 0,-4 5 0,2 3 0,4-1 0,3 2 0,3-2 0,2 1 0,-35 44 0,3 4 0,7 3 0,5 4 0,-1 0 0,11-12 0,7-11 0,10-10 0,10-12 0,8-4 0,2-5 0,0 0 0,1 0 0,-1 2 0,3 0 0,4-9 0,3-10 0,5-13 0,4-12 0,0-7 0,-2 0 0,-1-8 0,-3-14 0,-3-16 0,-4-12 0,-5-5 0,-10-2 0,-8 0 0,-11 0 0,-6 0 0,-3 1 0,3 7 0,6 4 0,8 6 0,13 6 0,8 8 0,12 8 0,7 10 0,26 35 0,-3-8 0,21 31 0,-4-8 0,11 13 0,8 9 0,6 9 0,-4-6 0,-8-8 0,-7-8 0,-10-15 0,-9-12 0,-5-11 0,-6-8 0,-2-6 0,-2 0 0,1 0 0,2 0 0,-2 0 0,1 0 0,1 0 0,0 0 0,3 0 0,5 0 0,4-4 0,3 0 0,19-4 0,23-8 0,27-6 0,-30 5 0,3 0 0,4-3 0,0-1 0,-2 0 0,0 1 0,60-20 0,-27 8 0,-22 13 0,-24 8 0,-20 9 0,-15-1-820,-9-4 1,-6 4 0,-5-3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8T13:16:25.850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1 24575,'98'0'0,"-12"0"0,17 0 0,-17 0 0,10 0 0,5 0 0,3 0-547,-23 0 1,3 0 0,3 0 0,0 0 0,2 0 0,0 0-1,6 0 1,3 0 0,0 0 0,1 0 0,0 0 0,1 0 494,-13 0 0,2 0 0,0 0 1,0 0-1,-1 0 0,-2 0 0,-2 0 52,18 0 0,-3 0 0,-2 0 0,-2 0 0,-1 0 210,9 0 0,-1 0 1,-3 0-1,-7 0-210,4 0 0,-6 0 0,-10 0 662,-5 0 1,-10 0-663,14 0 0,-49 0 0,-23 0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8T13:16:30.652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5899 2 24575,'-81'0'0,"1"0"0,-1-1 0,-7 1 0,-8 1 0,14 2 0,-6 1 0,-4 0 0,-3 3 0,-2 0-469,13 0 1,-2 0 0,-2 2 0,-2 0 0,-2 1 0,-3 2 0,-3 1 140,12-1 0,-3 1 0,-3 1 1,-2 1-1,-1 1 0,-1 0 1,-1 1-1,0 0 0,1 0 1,0-1 29,6 0 0,0 0 0,-1 1 0,0 0 0,0 0 0,-1 1 0,1-1 0,0 0 1,0 0-1,1-1 0,0 1 68,-7 0 0,0 0 0,0 0 0,0 0 0,1 0 0,0-1 0,1 0 0,1 0 0,1-1 0,3-1 230,-11 2 0,0 0 0,2-1 0,0 0 0,3-1 0,4-1 0,3-2 0,5-2-137,-9 0 1,5-3 0,4-1 0,6-1 0,5-1 0,-9 1 0,8-2 0,9 0-1,-34-2 1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8T13:21:21.461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1 24575,'0'0'0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7T22:08:29.022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3192 1 24575,'0'78'0,"0"1"0,0-13 0,0 5 0,-1 3 0,-4-1 0,1 3 0,-4 3 0,-4 3-197,-1-5 0,-4 2 1,-3 3-1,-4 0 0,-3 1 0,-7 8 0,-5 2 1,-4 0-1,-2 0 0,-5-1 33,5-12 0,-3-1 0,-3 1 0,-2-2 0,-4 0 0,-2-2 0,-5 2 0,-4-1 0,-3-1 0,-2-2 0,0-1 0,-2-3 0,4-4 0,-2-1 0,-2-2 0,0-3 0,1-1 0,-2-3-33,-8 4 0,1-4 1,-2-2-1,1-3 0,0-2 13,-8 4 1,-1-3 0,1-4 0,5-5 89,-4-2 1,3-6 0,3-4 93,-24 0 0,8-6 491,19-10 1,6-4-457,16-4 0,5-2-281,-24-2 0,42-1 0,17 0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8T13:21:21.878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1 24575,'0'0'0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8T13:21:23.315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1 408 24575,'2'-49'0,"30"-9"0,32-6 0,-18 30 0,5 1 0,3 0 0,1 3 0,-5 5 0,-1 3 0,30-8 0,-20 13 0,-17 9 0,-11 5 0,2 1 0,7 2 0,11 0 0,10 0 0,1 0 0,-9 0 0,-7 0 0,-8 0 0,-3 0 0,1 2 0,3 6 0,1 6 0,0 6 0,0 3 0,-5-1 0,-2-3 0,-3-1 0,2 1 0,4 2 0,8 8 0,4 4 0,1 7 0,-4 1 0,-9-1 0,-6-2 0,-5-6 0,-6 1 0,0 2 0,-2 9 0,-2 8 0,0 2 0,-5-6 0,-3-13 0,-5-17 0,-2-12 0,0-6 0,0-2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8T13:21:31.245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4359 807 24575,'-5'-17'0,"0"0"0,5 2 0,0 2 0,0 2 0,-4 1 0,-17-7 0,-20-9 0,-19-9 0,-18-6 0,-6-3 0,38 20 0,0 0 0,-4-3 0,0-1 0,0 0 0,0-1 0,-1-1 0,0 0 0,2 1 0,0 1 0,3 2 0,1 2 0,-46-17 0,4 8 0,-2 6 0,1 1 0,-3 0 0,-1 3 0,1 2 0,-3 7 0,9 4 0,3 4 0,4 2 0,2 2 0,-4 2 0,-5 0 0,-10 0 0,42 1 0,-1 2 0,-4 2 0,-1 2 0,-5 2 0,0 2 0,-1 3 0,1 1 0,2 1 0,1 1 0,0 3 0,3 1 0,2 1 0,2 2 0,-2 3 0,0 2 0,0 1 0,1 0 0,0-1 0,1 0 0,0 1 0,0-1 0,2-1 0,0 0 0,0 3 0,0 1 0,2-1 0,2 0 0,2 0 0,2-1 0,-37 24 0,13-5 0,9-2 0,12 0 0,9 4 0,6 7 0,4 7 0,0 5 0,5-2 0,1 0 0,5 5 0,3 13 0,8-33 0,2 2 0,0 7 0,0 3 0,0 2 0,0 1 0,1 2 0,-1 0 0,0-1 0,1-2 0,0-2 0,2-2 0,-1 0 0,0-1 0,2-6 0,0-1 0,0-2 0,0 0 0,0-2 0,0 0 0,3 0 0,0 1 0,3-1 0,2 1 0,12 44 0,10-4 0,0-6 0,5-5 0,8 3 0,5 2 0,-20-42 0,1-1 0,2 1 0,1 0 0,1-4 0,0-1 0,35 34 0,2-6 0,6-3 0,-36-33 0,3-1 0,4 1 0,3 0 0,5 1 0,2-1 0,2 2 0,2-2 0,4 1 0,0-2 0,0-2 0,1-1 0,-1-3 0,0-2 0,-2-3 0,0-3 0,-1-2 0,0-3 0,5-1 0,0-2 0,2-1 0,0-2 0,6 1 0,1-1 0,3 1 0,-1 0 0,-2-1 0,-1 0 0,0-1 0,-1-1 0,-2-1 0,-1 0 0,-5-1 0,0 0 0,-5-1 0,-1 0 0,-4 0 0,-2 0 0,44-7 0,-3-14 0,-47 5 0,-1-4 0,5-7 0,0-3 0,4-3 0,0-2 0,5-3 0,-1-2 0,3-3 0,-1 0 0,-3 2 0,-2-2 0,-2-1 0,-2 0 0,-3-1 0,-4-1 0,-2-1 0,-3-2 0,-2-1 0,-3-1 0,-5 3 0,-2 1 0,19-40 0,-11 10 0,-5 4 0,0-5 0,-3-11 0,-14 39 0,0-2 0,0 0 0,-2 0 0,-2 1 0,-1 0 0,7-46 0,-7 11 0,-5 9 0,-3 12 0,-2 4 0,0-7 0,0-15 0,-2-15 0,-1 40 0,-1-1 0,-1 1 0,0 1 0,-1 3 0,0 1 0,-6-34 0,-1 22 0,-1 11 0,-3 6 0,-2-2 0,-2-2 0,-5-4 0,-4-7 0,-4-2 0,-5-4 0,-2 2 0,-1 5 0,1 8 0,-1 12 0,0 8 0,1 6 0,-1 1 0,2 1 0,6 4 0,15 10 0,9 5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8T15:16:04.458"/>
    </inkml:context>
    <inkml:brush xml:id="br0">
      <inkml:brushProperty name="width" value="0.2" units="cm"/>
      <inkml:brushProperty name="height" value="0.2" units="cm"/>
      <inkml:brushProperty name="color" value="#FFFF00"/>
    </inkml:brush>
  </inkml:definitions>
  <inkml:trace contextRef="#ctx0" brushRef="#br0">1 461 24575,'79'0'0,"-19"0"0,9 0 0,3 0 0,8 0 0,3 0-820,-9 1 1,4-1 0,2 0 0,1-1 734,6 1 1,1-2-1,1 1 1,-1-1 84,-1 0 0,-1-1 0,0 0 0,-2-1-56,-7-2 1,-1-1-1,-1-1 1,-2-1 55,15-5 0,-2-1 0,-3-1 191,-9 0 0,-2 0 1,-1-1-192,-1 1 0,-1-1 0,-2 1 0,22-5 0,-3 3 0,-2 1 0,-2 1 0,-8 2 0,-3 1 877,-10 1 1,-3 1-878,35-8 1143,-29 5-1143,-23 2 365,-15 1-365,-6-2 0,0-4 0,4 0 0,3 4 0,1 2 0,-5 5 0,-8 0-820,-7 1 1,-6 3 0,-2-1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8T15:16:11.326"/>
    </inkml:context>
    <inkml:brush xml:id="br0">
      <inkml:brushProperty name="width" value="0.2" units="cm"/>
      <inkml:brushProperty name="height" value="0.2" units="cm"/>
      <inkml:brushProperty name="color" value="#FFFF00"/>
    </inkml:brush>
  </inkml:definitions>
  <inkml:trace contextRef="#ctx0" brushRef="#br0">1 58 24575,'67'0'0,"0"0"0,5 0 0,7 0 0,7 0 0,0 0 0,5 0 0,4 0 0,2 0-656,-11 0 1,3 0-1,1 0 1,-1 0 0,-1 0 412,-4 0 1,-1 0 0,-1 0-1,-1 0 1,-2 0 242,8 0 0,-1 1 0,-3-1 0,-5-1 458,-1-1 0,-4 0 1,-6-2-459,8-5 0,-10-1 0,0-3 0,-38-4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8T13:25:19.544"/>
    </inkml:context>
    <inkml:brush xml:id="br0">
      <inkml:brushProperty name="width" value="0.35" units="cm"/>
      <inkml:brushProperty name="height" value="0.35" units="cm"/>
      <inkml:brushProperty name="color" value="#333541"/>
    </inkml:brush>
  </inkml:definitions>
  <inkml:trace contextRef="#ctx0" brushRef="#br0">886 1126 24575,'92'3'0,"-1"0"0,-21-2 0,6 0 0,3 0 0,4 0 0,0-1 0,5 0 0,2 0 0,2 0 0,1 0-164,-8 0 0,2 0 0,1 0 0,0 0 0,0 0 0,-2 0-33,13 0 0,0 0 1,-1 0-1,-3 0 0,-2 0-49,7 0 0,-3 0 0,-3 0 0,-5 0 176,4 0 1,-6 0 0,-7 0 560,2 0 1,-14 0-480,-13 0-12,-124 0 0,-49 0 0,45 0 0,-3 0 0,-9 1-197,5 0 0,-9 2 1,-3 0-1,-1 0 0,6 2 63,-7 0 0,3 2 0,1 1 1,1 0 133,3 1 0,-1 1 0,3 0 0,2 0-139,-12 4 1,4 1 0,5-1 138,14-3 0,4 0 0,3-2 491,-15 1 1,8-1-43,-14 1-449,48-8 0,63-2 0,24 0 0,14 0 0,5 0 0,8 0 0,4 0 323,14 1 0,3 0 0,2 1-323,-23-1 0,1 1 0,-1 0 0,-2 1 0,13 1 0,-2 0 0,-7 2 237,5 1 1,-10 1-238,21 3 0,-63-5 0,-88-5 0,-45-2 0,23 2 0,-8-1 0,-8-1-197,8 1 0,-8 0 1,-5 0-1,-1 0 0,1 0 33,15 0 0,-1 0 0,-1 0 0,1 0 0,-1 0 0,0 0 0,1 0 0,-2 0 0,0 0 0,1 0 0,2 0 0,2 0 137,-4 0 0,1 0 0,2 0 1,3 0-1,3 0 169,-28 0 0,5 0 1,9 0-143,-4 0 0,15 0 0,8 2 0,90 6 0,37 1 0,21 0 0,3-1 0,11 1 0,5-1-246,-6-2 0,5 1 0,4-1 0,1-1 49,-8 0 0,3-1 1,2-1-1,1 0 0,-2 0 132,0-1 1,0 0 0,0 0 0,-1-1 0,-1 0 64,-6 0 0,-1-1 0,-1 0 0,-2 1 0,-2-1 245,8 0 1,-1 0 0,-4 0 0,-5 0 81,1 0 1,-5 0 0,-5 0 44,6-1 0,-11 0-372,0-7 0,-61-3 0,-78-3 0,3 6 0,-13 3 0,4 2 0,-9 0 0,-4 2 163,7 2 0,-5 0 0,-2 1 0,0 2-163,-4 0 0,-1 3 0,-1 0 0,1 0 0,0 1 0,-1 1 0,1 0 0,4 1 0,10-1 0,3 0 0,2 0 0,4-1 220,-1 1 1,4-2 0,6-5-221,-7-7 0,14-14 0,9-63 0,57 17 0,19-6 0,4 14 0,9-2 0,6 2-272,10-2 1,7 3 0,4 3 271,8 3 0,4 5 0,1 4 0,-2 5 0,-1 5 0,0 3 491,21-3 1,-4 6-1,-22 8 1,-6 5-406,15 3-86,-44 4 0,-40-1 0,-52-4 0,2 3 0,-8 0 0,-32-1 0,-9 0-12,26 3 0,-1-1 0,-2 1 12,-2-1 0,0 1 0,0-1 0,5 1 0,0 0 0,5-1 0,-13 0 0,7 1 0,18 1 0,8 0 0,-2-1 0,40 2 0,26-4 0,49-8 0,2 2 0,10-3 0,21-4 0,7-1 99,-25 5 0,3-1 1,-1 1-100,-3 0 0,-1 0 0,-3 2 0,14-3 0,-5 1 0,-19 4 0,-7 0 0,8-5 0,-36 5 0,-19-1 0,-22 0 0,-20 1 647,-11 2-647,-12 1 0,1 0 0,-5-1 0,-13-5 0,-1-2 0,1 0 0,10 0 0,16 2 0,11-1 0,11 2 0,6 3 0,7 5 0,4 4 0,0 2 0,1 0 0,-3 0 0,-1 0 0,0 0 0,2 0 0,3 0 0,39 8 0,5 4 0,48 11 0,13 0 0,-36-11 0,5-1 0,18-1 0,5-2 0,5 0 0,1-3 0,-2-1 0,-1 0 0,-5-2 0,-3-1 0,-12-1 0,-1 0 0,-2 0 0,-1 0 0,-2 0 0,-2 0 0,-4 0 0,-1 0 0,-4 0 0,-2 0 0,-2 0 0,0 0 0,-1 0 0,2 0 0,2 0 0,1 0 0,3 0 0,1 0 0,0-1 0,1 1 0,1-2 0,-1 0 0,-2 0 0,-2 1 0,-2-1 0,0 0 0,-2 1 0,-1 0 0,49 1 0,-1 0 0,-47 0 0,0 0 0,4 0 0,1 0 0,5 0 0,1 0 0,7 0 0,2 0 0,4 0 0,2 0 0,4 0 0,0 0 0,4 0 0,0 0 0,-1 0 0,2 0 0,0 0 0,0 0 0,-2 0 0,-1 0 0,-2 1 0,-1 0 0,-4 0 0,-2 2 0,-7 1 0,-3 1 0,-8 0 0,-3 1 0,22 4 0,-27-2 0,-22-2 0,-13-1 0,-12 0 0,-24 0 0,-28-2 0,3-2 0,-8 0 0,-15 1 0,-7 0 0,-17 3 0,-7 2-328,23-1 0,-2 1 0,-2 0 296,-5 3 0,0 0 0,-1 1 32,-1 0 0,-1 1 0,2 0 0,6-1 0,1 0 0,2 1-136,8-1 1,1 0 0,0 0 135,1-2 0,0 1 0,-1-2 0,0 0 0,-1-1 0,0-1 0,2 0 0,1-1 0,-1 0 0,-2-2 0,-1 0 0,2-1 0,-28 1 0,1-1 0,0-1 0,-1 0 0,29 0 0,0-2 0,1 1 0,-31 0 0,2 0 0,0 0 0,1 0 0,1 0 0,1 0 0,6 0 0,0 0 0,5 1 0,0 1 0,5-1 0,2 1 0,7 1 0,2 1 0,6 1 0,3-1 983,-38 4-908,30 0 353,25-2-428,21 0 0,13 1 0,26 3 0,44-2 0,13-3 0,14 0 0,0-3 0,10-1 0,5 0-197,-25 0 0,3-1 1,4 0-1,2 1 0,1-1 33,-3 0 0,2 0 0,3 0 0,0 0 0,1 0 0,0 0 0,3 0 0,2-1 0,0 1 0,1 0 0,-1-1 0,-1 1 70,-1-1 1,0 0 0,0 1 0,0-1 0,-2 0-1,0 0 94,-6-1 0,-1 1 0,0-1 0,-2 0 0,0 0 0,-2 0-197,8 0 0,-1-1 1,-2 0-1,-1-1 0,1 1 0,-3-1 0,-1 1 1,0-1-1,0 0 0,0 1 179,1-1 1,-1-1-1,0 1 1,1 0 0,1 0 17,6 1 0,1-1 0,1 1 0,-1 0 0,1 0 0,2 1 0,1 0 0,-1 0 0,0 0 0,-2 0 0,-6 1 0,-1 0 0,-1 0 0,-1 0 0,-2 0 0,13 1 0,-2 0 0,-3 0 0,-4 0-77,6 0 1,-4 0 0,-6 1 76,12 0 0,-6 1 0,-18 0 0,-5 2 0,-14-1 0,-1 2 491,2 1 1,0 1-1,3 1 1,0 1-1,-2 0 1,-2 0 491,27 9 0,-27-7-102,-22-5-881,-13-2 0,-8-2 0,-55-11 0,-18-7 0,6 3 0,-6-2 0,2 2 0,-6 1 0,5 5 0,-5 1 0,-3 1 0,-6 1 0,-3 2 0,-1-1-328,-10 0 0,-2-1 0,0-1 318,0 0 0,-1-1 1,4-1 9,12-1 0,4-1 0,0-1 0,4 1 0,2-1 0,3 0 0,-17-2 0,5 2 0,7 2 0,3 2 0,11 2 0,2 2 0,3 1 0,1 0 0,-1 1 0,0 0 983,-48 0-968,48 1 0,0-2-15,-47-1 0,11-4 0,7-1 0,6-2 0,-2-3 0,-3-1 0,-1-6 0,9 0 0,15 1 0,14 0 0,18 5 0,15 3 0,41 5 0,-4 3 0,28 2 0,-21 0 0,11 0 0,19 0 0,24 0 0,-35 0 0,2 0 0,1 0 0,0 0 0,-1 0 0,-1 0 0,-3 0 0,-1 0 0,45 0 0,-40 1 0,2 1 0,13 2 0,3 0 0,10 1 0,4 1 0,9 1 0,2-2 0,-2-1 0,0-1 0,-3 1 0,-1-1 0,-2 1 0,-1 0 0,-3 2 0,-1 0 0,1 2 0,-1 0 0,-5-2 0,-2 0 0,-3-2 0,-2-1 0,-5-1 0,-3 0 0,-3-2 0,-1 0 0,3 0 0,0 0 0,5 0 0,2 0 0,8 0 0,1 0 0,1 0 0,0 0 0,-2 0 0,-1 0 0,-4 0 0,-1 0 0,-4 0 0,0 0 0,6 0 0,2 0 0,2 0 0,1 0 0,5 0 0,0 0 0,-2 0 0,-2 1 0,-10 0 0,-4 1 0,-10 0 0,-3-1 0,27 3 0,-12-2 0,-3-2 0,3 0 0,-2 0 0,-12 0 0,-16 0 0,-17 0 0,-13 0 0,-49 9 0,4-6 0,-57 6 0,-3-9 0,31 0 0,-4-1 0,-15-2 0,-5-3 0,-6-3 0,-1-3 0,0-1 0,1-1 0,4-2 0,4 0 0,14 3 0,5 2 0,11 3 0,4 1 0,-35-4 0,10 6 0,-7 0 0,-15 1 0,46 1 0,-1-1 0,1-2 0,0 0 0,-45-8 0,19-7 0,13 0 0,11 0 0,11 1 0,4 4 0,8 4 0,5 2 0,3 2 0,5 3 0,3 3 0,1 2 0,2 0 0,-4 0 0,-4 0 0,-5 0 0,-5 0 0,-3 0 0,-5 0 0,1 0 0,-1 0 0,0 0 0,0 0 0,-6 0 0,-5 3 0,-4 3 0,-6 3 0,-6 3 0,2-3 0,3 0 0,3-3 0,-3 1 0,-9 2 0,-17 0 0,37-2 0,-2-2 0,0 0 0,-2 0 0,0-2 0,0 0 0,2-1 0,1-1 0,-47-1 0,0 0 0,9 0 0,0 0 0,4 0 0,1 0 0,-2 3 0,8 0 0,11 1 0,12-1 0,15-3 0,12 0 0,7 0 0,5 1 0,-1 1 0,-5 1 0,-10-1 0,-9-1 0,-7-1 0,1 0 0,8 0 0,10 0 0,12 0 0,8 2 0,33 11 0,62 10 0,-1-2 0,14 1-328,-10-3 0,6 1 0,5 0 84,-9-1 0,4 0 0,2 0 0,2 0 47,-15-2 0,2-1 1,0 1-1,1 0 0,-1-1 0,0-1 0,0 1 1,0-1-1,-1 0 0,-1-1 109,15 2 0,-1-1 0,-2 0 0,0-2-158,-8-1 0,-1 0 0,-2-2 0,-2 0 216,16 1 0,-3-2 0,-2 0 30,-5-2 0,-3 0 0,1-1-213,-2-1 0,-1-1 0,-1-1 213,-3-1 0,-2-1 0,2 0 0,4 0 0,2-1 0,1 1 0,5-1 0,1 0 0,0 0 0,-2 0 0,0 0 0,-1 0 0,0 0 0,-1 0 0,-1 0 0,-8 0 0,0 0 0,-4 0 491,19 0 1,-6 0-217,-14 0 0,-6 0 708,29 0 0,-18 0 0,0 0-338,16 0-212,-40 0 0,0 0-433,-1 0 0,-1 0 0,31 0 0,-37 0 0,-29 0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8T13:25:24.063"/>
    </inkml:context>
    <inkml:brush xml:id="br0">
      <inkml:brushProperty name="width" value="0.35" units="cm"/>
      <inkml:brushProperty name="height" value="0.35" units="cm"/>
      <inkml:brushProperty name="color" value="#333541"/>
    </inkml:brush>
  </inkml:definitions>
  <inkml:trace contextRef="#ctx0" brushRef="#br0">4824 293 24575,'-78'5'0,"18"-3"0,-7 0 0,-25-1 0,-11-2-328,17 1 0,-6 0 0,-1 0 0,-4 0 0,-1 0 0,-2 0 82,19 0 0,-1 0 0,-1 0 0,1 0 0,-3 0 0,-1 0 0,1 0 0,1 0 0,7 0 0,2 0 0,0 0 0,1 0-82,-23 0 0,1 0 0,3 0 0,11 0 0,2 0 0,2 0 0,9 0 0,1 0 0,1 0 125,-28 0 1,2 0 202,12 0 0,3 0 491,11 0 1,2 0-1,9 0 1,2 0 491,-37 0 0,18 0 0,14 0 0,4 0 0,0 0 0,-2 0-570,2 0-413,6 0 0,3 0 0,0 0 0,-4 0 0,-6 0 0,-2 0 0,4 0 0,2 0 0,-3 0 0,2 0 0,-1-2 0,4-2 0,4-4 0,2-3 0,3-1 0,2-1 0,6 4 0,6 3 0,7 3 0,5 1 0,2-3 0,-1-2 0,-3-1 0,-2-5 0,-2-1 0,-3-2 0,0-2 0,-1-1 0,1-2 0,4 0 0,-1 3 0,9 5 0,10 6 0,20 4 0,8 3 0,15 0 0,0 0 0,13 3 0,16 3 0,19 4 0,-36-3 0,2-1 0,11 1 0,3 0 0,9 1 0,3 0 0,10 0 0,2 0 0,5 0 0,1 0 0,-1-1 0,-2-1 0,-5 0 0,-2-1 0,-7-1 0,-2-1 0,-5-1 0,-1 0 0,1-1 0,1 0 0,0-1 0,1 0 0,4 0 0,-1 0 0,1-1 0,-2-1 0,-5-1 0,-3-1 0,-5 1 0,-3-1 0,-9 0 0,-2 1 0,35 0 0,-10 3 0,1 0 0,4 0 0,5-3 0,7-1 0,-4 0 0,-7-2 0,-5 0 0,-6-3 0,0-3 0,3-2 0,-4 2 0,-7 0 0,-7 4 0,-3 3 0,5 3 0,11-2 0,9 1 0,1-1 0,-2-2 0,-2 3 0,0-1 0,7 1 0,14 3 0,-42 0 0,2 0 0,0 0 0,1 0 0,-4 0 0,-2 0 0,32 0 0,-27 0 0,-14 0 0,-14 0 0,-3 0 0,1 0 0,2 0 0,-3 0 0,-1 0 0,-1 0 0,4 0 0,7 0 0,9 0 0,8 0 0,4 0 0,1 0 0,-4 0 0,-2 0 0,-7 0 0,-3 0 0,-5 0 0,-6 2 0,-3 2 0,-4 1 0,-6 4 0,-5 2 0,-3 4 0,2 4 0,5 1 0,0 1 0,-4-1 0,-6-3 0,-6-4 0,-8-4 0,-16-5 0,-14-2 0,-11 1 0,-2 2 0,3 4 0,-12 2 0,-22 5 0,31-7 0,-2 0 0,-4-1 0,0-1 0,4-1 0,1-2 0,-32-1 0,28-3 0,19 0 0,14 0 0,4 0 0,-8 0 0,-18 0 0,-22 0 0,-18 0 0,-10 0 0,45 0 0,-1 0 0,-1 0 0,-2 0 0,-4 1 0,-3-2 0,-2 0 0,-2-1 0,-7-2 0,-2-2 0,-9-2 0,-2-3 0,-2-2 0,-2-1 0,0-1 0,1-1 0,7 2 0,3 0 0,11 3 0,5 0 0,10 2 0,3 1 0,-31-4 0,20 3 0,11 1 0,3 2 0,6 0 0,0-2 0,4 0 0,9-2 0,5-1 0,6-2 0,2 0 0,1 0 0,-2 5 0,2 3 0,-2 2 0,1 3 0,2 0 0,0 0 0,-2 0 0,-4 0 0,-9 0 0,-7 0 0,-11 0 0,-9 0 0,-11 0 0,-14 0 0,-9 1 0,-9 6 0,-1 3 0,6 3 0,6 2 0,9-3 0,6-2 0,-1-2 0,0-2 0,0-2 0,1 1 0,3-2 0,2 3 0,-2 0 0,4 0 0,-2 2 0,2-1 0,6-2 0,7-2 0,15 0 0,16 2 0,10-2 0,8 1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8T13:25:35.343"/>
    </inkml:context>
    <inkml:brush xml:id="br0">
      <inkml:brushProperty name="width" value="0.35" units="cm"/>
      <inkml:brushProperty name="height" value="0.35" units="cm"/>
      <inkml:brushProperty name="color" value="#333541"/>
    </inkml:brush>
  </inkml:definitions>
  <inkml:trace contextRef="#ctx0" brushRef="#br0">690 129 24575,'50'0'0,"6"0"0,-3 0 0,-1 0 0,-9 0 0,-3 0 0,0 0 0,-1 0 0,3 0 0,-2 0 0,0 0 0,-3 0 0,-2 0 0,-2 0 0,1 0 0,-1 2 0,2 2 0,3 4 0,6 4 0,12 0 0,10 2 0,6 0 0,4 0 0,2 0 0,5-2 0,6-4 0,8-3 0,-46-5 0,0 1 0,1-1 0,1 0 0,-1 0 0,1 0 0,-2 0 0,-1 0 0,43 0 0,-9 0 0,-3 0 0,-3 0 0,7 0 0,7 0 0,-1 0 0,1 2 0,-4 6 0,-3 6 0,-3 4 0,-11 0 0,-17-2 0,-14-4 0,-16-3 0,-15-4 0,-82-3 0,-20-4 0,6-1 0,-8-2 0,5 1 0,-2 0-206,22 1 1,-2 0 0,-1 2 205,-4 1 0,0 1 0,0 2 0,0 1 0,1 2 0,-1 0 0,-4 2 0,-2 1 0,1 0 0,1 0 0,0-1 0,1 0 0,4-1 0,0-2 0,0 0 0,-4-2 0,0 0 0,1-1 0,7-2 0,1 0 0,1 0 0,-28 0 0,2 0-18,2 0 0,3 0 18,16 0 0,3 0 0,9 0 0,3 0 0,4-1 0,0 2 0,5 0 0,-1 0 0,0 1 0,0 0 307,1 0 1,1 1-308,-35 3 37,22-3-37,25 2 0,19 0 0,14 3 0,21 2 0,19 1 0,48 5 0,-10-6 0,10 0 0,-2-2 0,7-1 0,8 1-197,-20-3 0,5-1 1,4 1-1,2-1 0,3 0 33,2-1 0,4 0 0,2 0 0,2-1 0,2 0 0,0 0 23,-8 0 1,1 0-1,2-1 1,0 0-1,2 0 1,-1 0-1,1 0 18,-7 0 0,0 0 0,1-1 0,0 0 0,1 1 0,-1-1 0,0 0 0,0 0 0,-2 0 0,-1 1 0,1-1 0,-1 0 0,1 0 0,-2 0 0,0 0 0,-2-1-18,7 1 1,-1-1-1,-1 0 1,-1 0-1,0 0 1,-1-1-1,0 0-23,9 0 0,0-1 0,-1-1 0,0 1 0,-3-2 0,-1 0-33,5-1 0,-1-1 1,-2 0-1,-2-1 0,-1-1 0,-7-1 0,-2 0 1,0-1-1,-2 0 0,0-1-49,15-3 0,-2 0 0,-1-1 0,-2 0 115,-8 1 0,-1 0 0,-2 0 0,-1 1 131,20-4 0,-2 1 0,-4 2 327,-13 2 1,-3 1 0,-5 2 163,15-1 1,-7 1-1,-21 1 1,-8-1 491,0-11 0,-27 2 0,-3 6 0,21 9 0,50 18-492,-36-3 1,4 2-1,13 3 1,3 2-225,5 1 0,0 0-267,-7-2 0,-2-1 0,-2 0 0,-2-2 0,-12-1 0,-2-2 0,40 6 0,-6-5 0,3-4 0,0-1 0,0 1 0,3 1 0,0 1 0,-40-5 0,1 0 0,8 0 0,2-1 0,8 0 0,2-1 0,5 0 0,1 0 0,0-1 0,1-1 0,0 0 0,0 0 0,3-1 0,2 0 0,8 0 0,3 0-284,-27 0 1,1 0-1,2 0 284,8 0 0,1 0 0,2 0 0,5 0 0,1 0 0,0 0 0,-2 0 0,-1 0 0,-1 0 0,-5 0 0,-1 0 0,-3 0 0,22 0 0,-5 0 0,-16 0 0,-3 0 0,-3 0 0,-2 0 0,-1 0 0,0 0 0,4 0 0,0 0 0,1 0 0,-1 0 0,-6 0 0,-4 0 425,-9 0 1,-4 0-426,20 0 0,-26 0 0,-20 0 0,-9-2 0,-2-3 0,1-5 0,2-3 0,6-3 0,3 1 0,3 1 0,5-1 0,2 0 0,7-4 0,9-6 0,5-3 0,-2 1 0,-11 4 0,-14 6 0,-12 4 0,-10 4 0,-6 2 0,-21 2 0,3 2 0,-18 1 0,9 2 0,-6-3 0,-6 0 0,-9 1 0,-19-1 0,-22 3 0,-13 0 0,2 0 0,14 0 0,28 0 0,22 0 0,13 0 0,9 0 0,1 0 0,-3 0 0,-2 0 0,-5 0 0,-3 0 0,-1 0 0,-1 0 0,1 0 0,1 0 0,0 0 0,-6 0 0,-7 3 0,-9 1 0,-12 2 0,-7 2 0,-7-2 0,-5 1 0,2-1 0,5-2 0,4-1 0,5-3 0,3 0 0,3 0 0,1 0 0,0 0 0,-4 0 0,0 0 0,2 0 0,4 0 0,4 0 0,4 0 0,1 0 0,-4 0 0,-5 0 0,-9 0 0,-7 0 0,-3-3 0,-10-1 0,-1-2 0,1 0 0,-3-1 0,2-2 0,-9 2 0,38 4 0,-1 0 0,-5 1 0,0 1 0,-6 1 0,-1 0 0,1 0 0,0 0 0,3 0 0,2 0 0,2 0 0,2 0 0,-42 0 0,5 0 0,6 0 0,9 2 0,4 1 0,2 0 0,0 0 0,-1-2 0,-5-1 0,-2 0 0,-3 0 0,-1 0 0,4 0 0,1 0 0,6 0 0,8 0 0,6 0 0,11 0 0,5 0 0,2 0 0,1 0 0,0 0 0,-6 0 0,-3 0 0,-9 0 0,-8 0 0,-6 0 0,-3-2 0,-1-4 0,0-3 0,3-1 0,2 3 0,3 2 0,10 2 0,3-1 0,8 2 0,6 2 0,1 0 0,3 0 0,-5 0 0,-3 0 0,-7 0 0,-4 0 0,-2 0 0,-3 0 0,4-3 0,3 0 0,7 0 0,9 0 0,4 3 0,2 0 0,-4-2 0,-5-1 0,-5 0 0,0 0 0,2 3 0,-3 0 0,-5 0 0,-8 0 0,-16 0 0,-10 1 0,-13 5 0,43-2 0,-1 2 0,0 1 0,-1 1 0,-2 1 0,-1 0 0,0-1 0,0 1 0,1-1 0,-1 0 0,1-1 0,-1-1 0,4-2 0,1 0 0,2-2 0,1-1 0,-36-1 0,16 0 0,15 0 0,11 0 0,0 0 0,1 0 0,-3 0 0,-3 0 0,-1 0 0,4 0 0,3 0 0,2 0 0,-1 0 0,-5 0 0,-6-3 0,-5-3 0,-2-2 0,1-1 0,5 3 0,4 3 0,4 1 0,5 2 0,0 0 0,0 0 0,-3 0 0,-3 0 0,-5 0 0,-1 0 0,4 0 0,1-3 0,7 0 0,3 0 0,7 1 0,3 2 0,3 0 0,1 0 0,0-1 0,1-3 0,1-3 0,5-2 0,7-1 0,6 2 0,24-3 0,2 5 0,18-4 0,-3 7 0,3 0 0,4 3 0,5 1 0,0 2 0,0 2 0,-3 4 0,-1-1 0,0-3 0,2-3 0,7-2 0,5 0 0,3 0 0,3-2 0,-4-2 0,-7-2 0,-6-2 0,-6 0 0,-3 4 0,0 1 0,-1 1 0,3-1 0,2-2 0,0-1 0,0 0 0,-1 0 0,0 3 0,1 1 0,-1 1 0,-2-2 0,0-1 0,-1-1 0,-2 0 0,0 2 0,0 0 0,-1 1 0,-1-2 0,-3 1 0,-5 2 0,-1 1 0,-4 0 0,1 0 0,-1 0 0,1 0 0,4-3 0,4-3 0,4-1 0,5 0 0,1 2 0,4 2 0,3 1 0,3 2 0,5 0 0,3 0 0,2 0 0,2 0 0,1 0 0,4 0 0,4 0 0,3 0 0,5 0 0,2 0 0,6 1 0,9 5 0,-43 2 0,2 2 0,4 5 0,1 3 0,1 4 0,0 3 0,0-1 0,-2 2 0,-2-2 0,-3 0 0,-3-1 0,-2-1 0,37 19 0,-11-2 0,-8-3 0,-5-4 0,-2-2 0,-9-3 0,-3-2 0,1-2 0,6 0 0,6 1 0,-2-2 0,-6-7 0,-10-5 0,-13-7 0,-12-6 0,-9-8 0,-6-12 0,5-13 0,15-5 0,16-2 0,15 2 0,18-4 0,10-3 0,-36 22 0,2 2 0,1 0 0,0 2 0,37-15 0,-15 7 0,-19 12 0,-11 4 0,-6 6 0,-3 4 0,1 1 0,1 3 0,1 0 0,6 0 0,-1-2 0,0-1 0,2 0 0,-1 1 0,-2 2 0,-6 0 0,-4 0 0,-5 0 0,-4 0 0,-1-2 0,0 0 0,-1-1 0,6-2 0,4 2 0,3 0 0,4-2 0,-1 1 0,4 0 0,0-1 0,3 2 0,7 0 0,4 1 0,7 2 0,5 0 0,0 0 0,0 0 0,1 0 0,-3 0 0,7 0 0,12 0 0,-30 1 0,3 1 0,9 0 0,4 0 0,10 0 0,2 0 0,6 1 0,1 0 0,-3-1 0,-2 0 0,-7 1 0,-4 0 0,-11 1 0,-4 1 0,33 2 0,-18-1 0,-13 0 0,-11-3 0,-3 0 0,-2-1 0,0-2 0,-1 0 0,-1 0 0,3 0 0,5 0 0,6 0 0,1 0 0,1 0 0,0 0 0,-4 0 0,0 0 0,-7 0 0,-6 0 0,-6 0 0,-7 0 0,1 0 0,3 0 0,2 0 0,3 0 0,-3 0 0,-3 0 0,-4 0 0,-5 0 0,0 0 0,2-3 0,3 1 0,5-1 0,1 0 0,-1 3 0,-2-2 0,0-1 0,4-2 0,6-3 0,5 2 0,2-3 0,-2 3 0,-4 3 0,-2 0 0,-4 3 0,-5 0 0,-2-3 0,-3 0 0,-1 1 0,-2 0 0,0 2 0,0 0 0,1 0 0,2 0 0,0 0 0,-1 0 0,-2 0 0,0 0 0,0 0 0,4 0 0,3 0 0,2 0 0,0 0 0,-3 0 0,2 0 0,2 0 0,5 0 0,4 0 0,-3 0 0,-5 0 0,-5 0 0,-3 0 0,-2 0 0,-1 0 0,0 0 0,0 2 0,7 1 0,7-1 0,4 3 0,1-2 0,-6 2 0,-7 0 0,-7 0 0,-6-2 0,-7 0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8T13:25:47.761"/>
    </inkml:context>
    <inkml:brush xml:id="br0">
      <inkml:brushProperty name="width" value="0.35" units="cm"/>
      <inkml:brushProperty name="height" value="0.35" units="cm"/>
      <inkml:brushProperty name="color" value="#434654"/>
    </inkml:brush>
  </inkml:definitions>
  <inkml:trace contextRef="#ctx0" brushRef="#br0">0 145 24575,'85'0'0,"1"0"0,-11 1 0,4-1 0,5 2 0,-8 0 0,3 2 0,3-1 0,-1 2-246,2-1 0,0 1 0,1 1 0,-4-1 167,15 2 1,-3 0-1,-6 0 79,11 1 0,-10-1 199,-32-4 1,-9-2-200,-8-1 202,-45 0-202,-46 0 0,4 0 0,-7 0 0,-11 0 0,-5 0 309,-10 0 1,-2 0-310,-2 0 0,1 0 0,5 0 0,2 0 0,5 0 0,3 0 0,8 2 0,4 2 0,-27 7 0,30 7 0,25 1 0,20-3 0,9-6 0,20-5 0,52 3 0,1-2 0,12 2 0,-5 1 0,8 1 0,1 1-246,-13-1 0,1 0 0,1 2 0,-1-1 133,22 4 1,-1 0-1,-4 1 113,-15-2 0,-5 0 0,-5 0 0,0 2 0,-10-1 0,0 3 0,-51-9 0,-46-5 0,-46-4 0,18 0 0,-6 0 0,-12 1 0,-4 1 0,-5 1 0,-2 1 0,-2 0 0,2 1 0,7-1 0,1-1 491,6 0 1,3-2-323,9-1 1,5 1-170,-32-1 0,33 0 0,27 0 0,18 0 0,5-3 0,-1-1 0,-14-5 0,-15-7 0,-13-7 0,-5-5 0,10-4 0,18 4 0,16 5 0,12 2 0,6 5 0,2 5 0,0 49 0,1 1 0,-1 40 0,-2-16 0,0-6 0,0-5 0,0-10 0,0-12 0,3-11 0,15-11 0,44-5 0,-3-3 0,10 0 0,-1 1 0,5 1 0,5 0-246,-5 1 0,3 1 0,2 0 0,3 1 33,9 2 0,4 1 0,1 1 1,1-1 15,-14 0 0,1 0 1,2-1-1,0 1 0,0-1 0,2 0 0,1-1 1,1 0-1,0 0 0,-1-1 76,2 0 1,0-1 0,0 0-1,0-1 1,0-1 120,0 0 0,0-1 0,0-1 0,0 0 0,0 0 0,0 0 0,0 0 0,0 0 0,1 0 0,-1 0 0,2 0 0,0 0 0,0 0 0,0 0 0,1 0 0,1 0 0,1 0 0,0 0 0,1 0 0,-1 0 0,1 0 0,0 0 0,0 0 0,1 0 0,-1 0 0,2 0 0,1-1 0,-1 0 0,1 0 0,-1 0 0,-1 0 0,0 0 0,0 0 0,0-1 0,-1 1 0,-1 0 0,-2 0 0,1 0 0,-1-1 0,-1 1 0,-3-1 0,0 0 0,0 0 0,-2 0 0,-1 0-246,13 1 0,-3-1 0,0 1 0,-1 0 120,-3-1 1,0 1-1,-2 0 1,0-1 125,-3 1 0,-1 0 0,-1 1 0,2-1 0,2 1 0,0 0 0,1 0 0,1 0 0,2 0 0,0 0 0,1 0 0,1 0 0,1 0 0,0 0 0,1 0 0,0 0 0,-16 0 0,1 0 0,0 0 0,-1 0 0,1 0-197,0 0 0,-1 0 1,1 0-1,-1 0 0,1 0 50,1 0 0,0 0 0,-1 0 0,0 0 0,-1 0 147,13 0 0,-1 0 0,-1 0 0,-2 0 96,-6 0 0,-1 1 0,-2-1 0,-1 1-96,16 0 0,-3 0 0,-3 1 327,-12 1 1,-2 0 0,-3-1 144,24 3 0,-5-1 19,-21-1 1,-5 0-211,-13-1 1,-3-1 701,38-1 0,3-2-492,-40-2 1,0-2-218,2-2 1,-2-1-20,40-14-255,-26 1 0,-23 6 0,-19 6 0,-28 3 0,-34 0 0,-22 0 0,-8-1 0,-11-2 0,-5-1-246,-1 0 0,-4-1 0,-5 0 0,-2-1 49,10 1 0,-3-1 1,-2 1-1,0-1 0,0 0 0,-2 0 0,-1-1 1,0 1-1,1 0 0,2 1 0,7 1 0,2 0 1,1 1-1,1 1 0,1 0-49,-12 0 0,1 1 0,2 1 0,2 1 0,9 2 0,0 1 0,3 0 0,1 2-82,-14-1 0,2 2 0,1 0 0,-2 0 0,1 0 0,-2 0 27,0 0 1,-1 0 0,-1 0 300,-2 0 0,-2 1 0,0-2 0,18 0 0,-1-1 0,0-1 0,-1 1-246,-2-1 0,-1-1 0,0 0 0,0 0 225,-5 0 0,-1 0 0,-1 0 1,-1 1 20,-6-1 0,-2 0 0,-1 1 0,-1 0 196,19 1 1,-2 1-1,0 1 1,0-1 0,0 1-1,-2-1 1,0 1-1,0 0 1,0 1 0,1-1 48,-12 0 1,0 0 0,2 0 0,1 0-57,5 0 0,0 0 1,2 0-1,1 0-189,5 0 0,2 0 0,1 0 0,0 0 0,-20 0 0,1 0 0,0 0 20,3 0 1,0 0-1,1 0-20,3 0 0,1 0 0,0 0 0,0 0 0,0 0 0,-1 0 0,3 0 0,-1 0 0,-1 0 0,-2 0 0,-1 0 0,0 0 0,0-1 0,-1 0 0,2 0 0,1-1 0,1 1 0,1-1 0,1 0 0,1 1 0,0-1 0,6 0 0,0 1 0,0 0 327,3 0 1,0 1 0,1 0-300,0-1 1,1 1-1,1 1-28,4-1 0,0 0 0,1 0 0,-27 0 0,1 0 491,5 0 1,3 0-1,5 0 1,4 0-1,6 0 1,5 0-199,11 0 1,6 0 687,-19 0-981,30 2 488,23 3-488,13 6 0,16 3 0,14 2 0,18 1 0,26 2 0,-20-7 0,6 1 0,22 1 0,8 1 0,-16-3 0,5 0 0,2 0-328,12 2 0,4 0 0,1-1 199,-19-2 0,1 0 0,0-1 1,1 1 128,-1-1 0,1-1 0,0 1 0,-1-2 0,-1 1 0,0-2 0,0 0 0,-1 0 0,-5-2 0,-3 1 0,5-2 0,11-1 0,-9-1 0,10-2 0,8-1 0,5 0 0,3 0 0,-1-1 0,-2 0 0,-7-1 0,-8 1 0,15 0 0,-10-2 0,-4 1 0,4-1 0,11-1 0,-12 1 0,10 0 0,5 0 0,4-1 0,2 0 0,-3-1 0,-5 1 0,-6-1 0,-11-1 0,24-3 0,-13-2 0,-5 0 0,2 1 0,2-1 0,0 1 0,0 0 0,0 1 0,0 0 0,0 0 0,0 1 0,0 1-246,0 1 0,0 1 0,1 1 0,0 0 49,-15 2 0,1 0 1,1 1-1,1 0 0,0 0 105,5 1 0,2 0 0,0 0 1,1 1-1,0-1 92,2 1 0,2 0 0,-1 0 0,1 0 0,0 0 0,2 0 0,0 0 0,1 0 0,-1 0 0,0 0-197,-1 0 0,0 0 1,-1 0-1,1 0 0,1 0 33,-12 0 0,1 0 0,0 0 0,0 1 0,1-2 0,0 1 0,3 0 0,0-1 0,1 0 0,0 0 0,0 0 0,-1 0 0,2-1 0,0 1 0,-1-1 0,1 0 0,-1 0 0,-1 0-33,12-1 0,0 0 1,-1-1-1,-2 1 0,-4-1 175,6 0 0,-3 0 0,-4 0 1,-5 0 325,4-1 0,-5 1 0,-8 0-304,5-1 0,-12 2 983,17-1-140,-46 0 140,-24 1 0,-11 1 0,-6-3 0,18 2 0,7 0 0,22 1-686,2 2-297,-6 0 0,-9 0 0,-11 0 0,-20 0 0,-34-1 0,-17-2 0,-12-3 0,-31-2 0,-14-2 0,31 2 0,-6-1 0,-3 0 0,-2-1-197,3 1 0,-2 0 1,-3-1-1,0 1 0,-2 0 0,-6 0 0,-2 0 1,-2 0-1,0 1 0,0-1 33,11 2 0,-1-1 0,0 0 0,0 1 0,0 0 0,1 0 128,-13 0 1,1 0 0,0 1-1,1 0 1,2-1 35,6 1 0,1 1 0,1-1 0,1 0 0,1 0-246,-14-1 0,1 0 0,2 0 0,3 0 124,12 2 1,3 1 0,1 0-1,2 0-77,-18-1 0,2 0 0,2 0 199,6 2 0,2 0 0,1 0 0,5 1 0,2 0 0,0-1 0,0 1 0,1-1 0,1 0 0,-24 0 0,4-2 0,12 0 0,5 0 491,14 0 1,3 1 491,-38-3 0,-1 4-492,44 3 1,-2 0-1,-5 0 1,-1 0-352,-6 0 1,-1 0-141,-2 0 0,-2 0 0,-4 0 0,-2 0 0,-7 0 0,-3 0 0,-6 0 0,-2 0 0,27 0 0,-1 0 0,0 0 0,-1 0 0,0 0 0,0-1 0,-31 0 0,0-2 0,4-1 0,1 0 0,1-1 0,1-1 0,1 1 0,1-1 0,-1 0 0,1 0 0,4 1 0,1 1 0,10 0 0,2 1 0,13 1 0,4 0 0,-19 2 0,34 0 0,23 2 0,6 3 0,-2 3 0,-7 0 0,-11-3 0,-13-2 0,-21 0 0,17-1 0,-5 0 0,-12 2 0,-3-1 0,-13 2 0,-4-2 0,-6-1 0,-1 0 0,1 0 0,1 0 0,-1-2 0,2 1 0,6 1 0,1 0 0,4 2 0,1 1 0,-5 3 0,-1 2 0,-8 5 0,-2 2 0,30-4 0,-1 0 0,-1-1 0,-2 1 0,-1 0 0,1-1 0,-29 3 0,2-3 0,14-4 0,3-3 0,12-2 0,5-1 0,-22 0 0,30-2 0,15 1 0,12 2 0,7 0 0,12-1 0,77-1 0,-14-1 0,9 0 0,10 1 0,11 1 0,4 0-246,-6 2 0,4 1 0,3 0 0,5 2 49,-2 0 0,4 1 1,3 1-1,3 0 0,2 1 56,-19-1 1,2 0-1,2 0 1,1 1-1,1-1 1,0 1-1,1 0 0,4 1 1,1-1-1,0 1 1,1 0-1,1-1 1,-1 1-1,-1 0 0,-1-1 1,1 1-1,0-1 1,-1 1-1,0-1 1,-1 0-1,-2 0 0,-6-1 1,0 0-1,-1 0 1,-1 0-1,-1-1 1,-1 0-1,-2 0-56,20 1 0,-3 0 1,-2 0-1,-1-1 0,-2-1 0,-10-1 0,-1 0 1,-1-1-1,-2 0 0,-1-1-49,8 0 0,-2-1 0,-2-1 0,-2 0 207,15-1 0,-2 0 0,-3-1 39,-6 0 0,-3 0 0,-1 0 0,-8 0 0,-1 0 0,-3 0 491,18 0 1,-6 0-1,-14 0 1,-7 0 491,17 0 0,-39-2 0,-25-2 0,-27-13-738,-12-5 1,4 4 0,2 4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8T13:31:03.739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 0 24575,'54'46'0,"1"-1"0,-1 1 0,14 6 0,7 4 0,6 2 0,6 4 0,-17-12 0,5 2 0,4 1 0,3 3 0,3 1 0,2 1 0,2 2-90,-16-12 1,1 1-1,3 1 1,1 2 0,2 0-1,1 1 1,1 0 0,1 1-1,1 0 1,0 1-1,0-1 14,-6-3 0,1 0 1,1 0-1,1 1 0,0 1 1,1-1-1,1 1 1,-1 0-1,1 0 0,0 1 1,0-1-1,0 1 0,0 0 5,-4-2 1,0 0 0,1 0 0,0 1-1,1-1 1,-1 1 0,1 0 0,-1 0 0,1 0-1,-2 0 1,1 0 0,-1 0 0,-1-1-1,-1 0-11,8 5 0,0 1 0,0-1 0,-1 0 0,0 1 0,0-1 0,-1-1 0,-2 0 0,0 0 0,-1-1 0,-2-1 0,-1 0-17,2 1 1,-1 0 0,-1 0-1,-1-1 1,-1-1 0,-2 0-1,0-2 1,-2 0 0,-2-1-1,-1-1-42,12 8 1,-1 0-1,-2-2 1,-2-1-1,-2-2 1,-4-2-1,-3-3 18,16 11 0,-5-3 0,-5-5 0,-7-6 0,14 9 0,-14-12 0,-15-12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3E9E0F-6A3D-704A-BFDC-12A7F14D4E90}" type="datetimeFigureOut">
              <a:rPr lang="en-US" smtClean="0"/>
              <a:t>7/1/23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45E5BC-BBDE-8448-B968-21BF5AFA90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5217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does some stuff but we also get in trouble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45E5BC-BBDE-8448-B968-21BF5AFA902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7120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does some stuff but we also get in trouble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45E5BC-BBDE-8448-B968-21BF5AFA902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8306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don’t know what’s going on but the first one is obviously the most popular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45E5BC-BBDE-8448-B968-21BF5AFA902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0546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isn’t just ONE sentiment analysis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45E5BC-BBDE-8448-B968-21BF5AFA902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2742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Is an intern or a computer going to be better at understanding this?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45E5BC-BBDE-8448-B968-21BF5AFA902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5158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Is an intern or a computer going to be better at understanding this?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45E5BC-BBDE-8448-B968-21BF5AFA902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6694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Does this make us happy? No we don’t like it</a:t>
            </a:r>
          </a:p>
          <a:p>
            <a:endParaRPr lang="en-US" dirty="0"/>
          </a:p>
          <a:p>
            <a:r>
              <a:rPr lang="en-US" dirty="0"/>
              <a:t>So let’s get ready to hire some interns, yeah?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45E5BC-BBDE-8448-B968-21BF5AFA902D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4780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Is an intern or a computer going to be better at understanding this?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45E5BC-BBDE-8448-B968-21BF5AFA902D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3384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automl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45E5BC-BBDE-8448-B968-21BF5AFA902D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3920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8D045-06E5-7DB4-2817-FFA55C90D9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tx1"/>
                </a:solidFill>
                <a:highlight>
                  <a:srgbClr val="FFFF00"/>
                </a:highligh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1A077A-D447-4A65-942B-941E1391AB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751728"/>
            <a:ext cx="9144000" cy="1506071"/>
          </a:xfrm>
        </p:spPr>
        <p:txBody>
          <a:bodyPr>
            <a:normAutofit/>
          </a:bodyPr>
          <a:lstStyle>
            <a:lvl1pPr marL="0" indent="0" algn="ctr">
              <a:buNone/>
              <a:defRPr sz="2500">
                <a:effectLst>
                  <a:outerShdw blurRad="493084" dist="38100" algn="tl" rotWithShape="0">
                    <a:prstClr val="black">
                      <a:alpha val="78679"/>
                    </a:prstClr>
                  </a:outerShdw>
                </a:effectLst>
                <a:latin typeface="Futura Medium" panose="020B0602020204020303" pitchFamily="34" charset="-79"/>
                <a:cs typeface="Futura Medium" panose="020B0602020204020303" pitchFamily="34" charset="-79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97ED6A-1E1A-5E33-7158-9F02BB2F0E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D5506-FFAF-DC48-8799-8F861A557922}" type="datetimeFigureOut">
              <a:rPr lang="en-US" smtClean="0"/>
              <a:t>7/1/23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ED0848-C117-00D1-5187-5DE5BC0C80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1E7CE1-B586-6478-DADC-FDC18E1010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14E03-6660-2D4F-8BB0-A00D651A8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89356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B9FB40-639B-56A3-6222-448D3BC276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50B1A2-5D2C-673D-1811-674C8494B1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736736-4FDE-0BDC-32C2-38525BEF9F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502A84-CF9E-0522-8D6C-B0007768C1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D5506-FFAF-DC48-8799-8F861A557922}" type="datetimeFigureOut">
              <a:rPr lang="en-US" smtClean="0"/>
              <a:t>7/1/23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3AD175-1A15-0055-DF1D-4E6851B3BB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E37DBE-E2FF-AEFA-0C72-96B57E9116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14E03-6660-2D4F-8BB0-A00D651A8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6085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8C1E9-E038-880D-612E-BBBF6F912F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E90A575-5D84-ED04-0271-7A8DB62ACEB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65865E-776E-247E-A231-B2B89A82A9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4580D4-3D00-714F-A43B-41A53F46CE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D5506-FFAF-DC48-8799-8F861A557922}" type="datetimeFigureOut">
              <a:rPr lang="en-US" smtClean="0"/>
              <a:t>7/1/23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FFA28E-8413-2291-453A-F0971A656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63C817-EDEF-C6B8-044C-8FEAEAC652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14E03-6660-2D4F-8BB0-A00D651A8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5218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26EF7B-7F88-C67E-74CD-7F4A69AE4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5D5630-5E30-375A-187E-B27F729043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E155C9-8D0D-E186-D615-10D77CF571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D5506-FFAF-DC48-8799-8F861A557922}" type="datetimeFigureOut">
              <a:rPr lang="en-US" smtClean="0"/>
              <a:t>7/1/23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3E536A-0AA1-0434-A9FA-FFA1E881A6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B30325-9154-D213-8B1B-DEC3A0EAD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14E03-6660-2D4F-8BB0-A00D651A8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1139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11E36C8-2F3B-BB04-C17F-3AC240A016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56C0D7A-ABE1-EA10-D2A4-28EA25725E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5D5637-43CC-01CC-EF4F-F714798D7B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D5506-FFAF-DC48-8799-8F861A557922}" type="datetimeFigureOut">
              <a:rPr lang="en-US" smtClean="0"/>
              <a:t>7/1/23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DD22BE-B6B7-CFC7-541B-324E6041F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EBAF6E-EB77-733F-F7FD-10CF11BFA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14E03-6660-2D4F-8BB0-A00D651A8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0836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4267A-3444-FD6F-176D-E8A90B727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4D1532-4CC5-246C-4EDD-80DDADAF32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78A0AB-782C-FB27-5BFF-C194DCB930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D5506-FFAF-DC48-8799-8F861A557922}" type="datetimeFigureOut">
              <a:rPr lang="en-US" smtClean="0"/>
              <a:t>7/1/23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0363FD-2FDB-7E98-019E-B8ECE8196D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334442-7D1E-9FF7-BBD1-C58CB66519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14E03-6660-2D4F-8BB0-A00D651A8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7740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4D1532-4CC5-246C-4EDD-80DDADAF32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45459"/>
            <a:ext cx="10515600" cy="4894729"/>
          </a:xfrm>
        </p:spPr>
        <p:txBody>
          <a:bodyPr anchor="ctr" anchorCtr="0">
            <a:normAutofit/>
          </a:bodyPr>
          <a:lstStyle>
            <a:lvl1pPr marL="0" indent="0">
              <a:lnSpc>
                <a:spcPct val="150000"/>
              </a:lnSpc>
              <a:buNone/>
              <a:defRPr sz="4000">
                <a:latin typeface="Arial Rounded MT Bold" panose="020F0704030504030204" pitchFamily="34" charset="77"/>
                <a:cs typeface="Futura Medium" panose="020B0602020204020303" pitchFamily="34" charset="-79"/>
              </a:defRPr>
            </a:lvl1pPr>
            <a:lvl2pPr marL="457200" indent="0">
              <a:buNone/>
              <a:defRPr sz="4000">
                <a:latin typeface="Arial Rounded MT Bold" panose="020F0704030504030204" pitchFamily="34" charset="77"/>
              </a:defRPr>
            </a:lvl2pPr>
            <a:lvl3pPr marL="914400" indent="0">
              <a:buNone/>
              <a:defRPr sz="4000"/>
            </a:lvl3pPr>
            <a:lvl4pPr marL="1371600" indent="0">
              <a:buNone/>
              <a:defRPr sz="4000"/>
            </a:lvl4pPr>
            <a:lvl5pPr marL="1828800" indent="0">
              <a:buNone/>
              <a:defRPr sz="4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More stuff</a:t>
            </a:r>
          </a:p>
        </p:txBody>
      </p:sp>
    </p:spTree>
    <p:extLst>
      <p:ext uri="{BB962C8B-B14F-4D97-AF65-F5344CB8AC3E}">
        <p14:creationId xmlns:p14="http://schemas.microsoft.com/office/powerpoint/2010/main" val="16514045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4D1532-4CC5-246C-4EDD-80DDADAF328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2696135"/>
            <a:ext cx="10515600" cy="1465729"/>
          </a:xfrm>
        </p:spPr>
        <p:txBody>
          <a:bodyPr anchor="ctr" anchorCtr="0">
            <a:normAutofit/>
          </a:bodyPr>
          <a:lstStyle>
            <a:lvl1pPr marL="0" indent="0" algn="ctr">
              <a:lnSpc>
                <a:spcPct val="150000"/>
              </a:lnSpc>
              <a:buNone/>
              <a:defRPr sz="4000">
                <a:latin typeface="INCONSOLATA FOR POWERLINE" panose="020B0609030003000000" pitchFamily="49" charset="0"/>
                <a:cs typeface="Futura Medium" panose="020B0602020204020303" pitchFamily="34" charset="-79"/>
              </a:defRPr>
            </a:lvl1pPr>
            <a:lvl2pPr marL="457200" indent="0">
              <a:buNone/>
              <a:defRPr sz="4000"/>
            </a:lvl2pPr>
            <a:lvl3pPr marL="914400" indent="0">
              <a:buNone/>
              <a:defRPr sz="4000"/>
            </a:lvl3pPr>
            <a:lvl4pPr marL="1371600" indent="0">
              <a:buNone/>
              <a:defRPr sz="4000"/>
            </a:lvl4pPr>
            <a:lvl5pPr marL="1828800" indent="0">
              <a:buNone/>
              <a:defRPr sz="4000"/>
            </a:lvl5pPr>
          </a:lstStyle>
          <a:p>
            <a:pPr lvl="0"/>
            <a:r>
              <a:rPr lang="en-US" dirty="0"/>
              <a:t>This a link</a:t>
            </a:r>
          </a:p>
        </p:txBody>
      </p:sp>
    </p:spTree>
    <p:extLst>
      <p:ext uri="{BB962C8B-B14F-4D97-AF65-F5344CB8AC3E}">
        <p14:creationId xmlns:p14="http://schemas.microsoft.com/office/powerpoint/2010/main" val="10986413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B4F5C-7107-7C80-7A70-FA2ED3881E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268537"/>
            <a:ext cx="10515600" cy="2293938"/>
          </a:xfrm>
        </p:spPr>
        <p:txBody>
          <a:bodyPr anchor="t" anchorCtr="0">
            <a:normAutofit/>
          </a:bodyPr>
          <a:lstStyle>
            <a:lvl1pPr>
              <a:defRPr sz="5000">
                <a:solidFill>
                  <a:schemeClr val="tx1"/>
                </a:solidFill>
                <a:highlight>
                  <a:srgbClr val="FFFF00"/>
                </a:highligh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972136-FCD8-A8FE-D4A5-4AA5EE307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D5506-FFAF-DC48-8799-8F861A557922}" type="datetimeFigureOut">
              <a:rPr lang="en-US" smtClean="0"/>
              <a:t>7/1/23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68C9AA-609F-7978-E4C5-7824F0D409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200D96-35C4-AEEC-54D0-70DBEE674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14E03-6660-2D4F-8BB0-A00D651A8F83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6097D8A-98A6-DB68-867A-795A2BE45BF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199" y="1506070"/>
            <a:ext cx="3693459" cy="578317"/>
          </a:xfrm>
        </p:spPr>
        <p:txBody>
          <a:bodyPr anchor="b" anchorCtr="0">
            <a:normAutofit/>
          </a:bodyPr>
          <a:lstStyle>
            <a:lvl1pPr marL="0" indent="0">
              <a:buNone/>
              <a:defRPr sz="2600">
                <a:latin typeface="Futura Medium" panose="020B0602020204020303" pitchFamily="34" charset="-79"/>
                <a:cs typeface="Futura Medium" panose="020B0602020204020303" pitchFamily="34" charset="-79"/>
              </a:defRPr>
            </a:lvl1pPr>
          </a:lstStyle>
          <a:p>
            <a:pPr lvl="0"/>
            <a:r>
              <a:rPr lang="en-US" dirty="0"/>
              <a:t>STEP ONE</a:t>
            </a:r>
          </a:p>
        </p:txBody>
      </p:sp>
    </p:spTree>
    <p:extLst>
      <p:ext uri="{BB962C8B-B14F-4D97-AF65-F5344CB8AC3E}">
        <p14:creationId xmlns:p14="http://schemas.microsoft.com/office/powerpoint/2010/main" val="24256392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4A74B-16A7-A616-9057-2EBBDC7DE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CEB72B-E49D-B583-136F-BFD711C044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6EE4AE-DA91-56D3-2A9E-DA5BF8DCA7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C7AA67-BB35-CC2B-B507-0FA4F6CE55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D5506-FFAF-DC48-8799-8F861A557922}" type="datetimeFigureOut">
              <a:rPr lang="en-US" smtClean="0"/>
              <a:t>7/1/23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47515B-7FC7-B5E3-263E-946D6AEF7A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3ABF7E-A6C4-E438-637C-775846C9DA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14E03-6660-2D4F-8BB0-A00D651A8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243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1E8E60-82AC-FAB7-05AA-51EDD216CC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2FA076-3077-D6D0-5C67-60FCBEF92B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B501FC-0779-DA50-D30E-749A3FE68D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70902A4-2B65-7225-E40D-654E9D78CFA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F74A276-1755-764B-C1A9-4E3FBC1B4E8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61A7806-9541-9570-6333-EFDB11F1C3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D5506-FFAF-DC48-8799-8F861A557922}" type="datetimeFigureOut">
              <a:rPr lang="en-US" smtClean="0"/>
              <a:t>7/1/23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D9F269D-705C-8F8F-CF6B-5A304FC657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47B8D5E-81D5-FC8E-7F23-910E05FD38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14E03-6660-2D4F-8BB0-A00D651A8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0457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D8627-100F-F89E-8965-E1F7CB36B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C191C21-5A61-FDF9-E032-748D09EA04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D5506-FFAF-DC48-8799-8F861A557922}" type="datetimeFigureOut">
              <a:rPr lang="en-US" smtClean="0"/>
              <a:t>7/1/23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F97CE5-AA98-A329-0760-9C188EA56E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01B8D9-7AF3-6842-7E23-A3DCB56BA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14E03-6660-2D4F-8BB0-A00D651A8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8262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8F3BE5-8A10-D6A3-02CF-BCAB445686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D5506-FFAF-DC48-8799-8F861A557922}" type="datetimeFigureOut">
              <a:rPr lang="en-US" smtClean="0"/>
              <a:t>7/1/23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06C6616-52A7-7072-612D-38291CB092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B63C73-0022-E912-BFFC-EF7247660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14E03-6660-2D4F-8BB0-A00D651A8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7489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6041"/>
            </a:gs>
            <a:gs pos="51000">
              <a:srgbClr val="424D6F"/>
            </a:gs>
            <a:gs pos="100000">
              <a:srgbClr val="6B3470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EBBEF1F-90EE-BA37-295E-53348B66B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3A4EC0-EDE4-FFF1-DA8B-FF1427A893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EA8920-7193-ADC3-F819-C582676AC4E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4B5D5506-FFAF-DC48-8799-8F861A557922}" type="datetimeFigureOut">
              <a:rPr lang="en-US" smtClean="0"/>
              <a:pPr/>
              <a:t>7/1/23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0B8E46-E0F7-C7F4-4E6F-553511D10D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BABEC0-6A33-AC38-C189-D4FAFA2F95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70E14E03-6660-2D4F-8BB0-A00D651A8F8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5247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61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000" kern="1200">
          <a:solidFill>
            <a:schemeClr val="bg1"/>
          </a:solidFill>
          <a:latin typeface="Futura Medium" panose="020B0602020204020303" pitchFamily="34" charset="-79"/>
          <a:ea typeface="+mj-ea"/>
          <a:cs typeface="Futura Medium" panose="020B0602020204020303" pitchFamily="34" charset="-79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11" Type="http://schemas.openxmlformats.org/officeDocument/2006/relationships/customXml" Target="../ink/ink8.xml"/><Relationship Id="rId5" Type="http://schemas.openxmlformats.org/officeDocument/2006/relationships/customXml" Target="../ink/ink7.xml"/><Relationship Id="rId10" Type="http://schemas.openxmlformats.org/officeDocument/2006/relationships/image" Target="../media/image14.png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ustomXml" Target="../ink/ink9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8.png"/><Relationship Id="rId5" Type="http://schemas.openxmlformats.org/officeDocument/2006/relationships/customXml" Target="../ink/ink10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26.png"/><Relationship Id="rId18" Type="http://schemas.openxmlformats.org/officeDocument/2006/relationships/image" Target="../media/image28.png"/><Relationship Id="rId3" Type="http://schemas.openxmlformats.org/officeDocument/2006/relationships/customXml" Target="../ink/ink11.xml"/><Relationship Id="rId21" Type="http://schemas.openxmlformats.org/officeDocument/2006/relationships/customXml" Target="../ink/ink22.xml"/><Relationship Id="rId7" Type="http://schemas.openxmlformats.org/officeDocument/2006/relationships/customXml" Target="../ink/ink13.xml"/><Relationship Id="rId12" Type="http://schemas.openxmlformats.org/officeDocument/2006/relationships/customXml" Target="../ink/ink17.xml"/><Relationship Id="rId17" Type="http://schemas.openxmlformats.org/officeDocument/2006/relationships/customXml" Target="../ink/ink20.xml"/><Relationship Id="rId25" Type="http://schemas.openxmlformats.org/officeDocument/2006/relationships/image" Target="../media/image31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27.png"/><Relationship Id="rId20" Type="http://schemas.openxmlformats.org/officeDocument/2006/relationships/image" Target="../media/image29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4.png"/><Relationship Id="rId11" Type="http://schemas.openxmlformats.org/officeDocument/2006/relationships/customXml" Target="../ink/ink16.xml"/><Relationship Id="rId24" Type="http://schemas.openxmlformats.org/officeDocument/2006/relationships/customXml" Target="../ink/ink24.xml"/><Relationship Id="rId5" Type="http://schemas.openxmlformats.org/officeDocument/2006/relationships/customXml" Target="../ink/ink12.xml"/><Relationship Id="rId15" Type="http://schemas.openxmlformats.org/officeDocument/2006/relationships/customXml" Target="../ink/ink19.xml"/><Relationship Id="rId23" Type="http://schemas.openxmlformats.org/officeDocument/2006/relationships/image" Target="../media/image30.png"/><Relationship Id="rId10" Type="http://schemas.openxmlformats.org/officeDocument/2006/relationships/customXml" Target="../ink/ink15.xml"/><Relationship Id="rId19" Type="http://schemas.openxmlformats.org/officeDocument/2006/relationships/customXml" Target="../ink/ink21.xml"/><Relationship Id="rId4" Type="http://schemas.openxmlformats.org/officeDocument/2006/relationships/image" Target="../media/image23.png"/><Relationship Id="rId9" Type="http://schemas.openxmlformats.org/officeDocument/2006/relationships/customXml" Target="../ink/ink14.xml"/><Relationship Id="rId14" Type="http://schemas.openxmlformats.org/officeDocument/2006/relationships/customXml" Target="../ink/ink18.xml"/><Relationship Id="rId22" Type="http://schemas.openxmlformats.org/officeDocument/2006/relationships/customXml" Target="../ink/ink2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customXml" Target="../ink/ink27.xml"/><Relationship Id="rId13" Type="http://schemas.openxmlformats.org/officeDocument/2006/relationships/customXml" Target="../ink/ink30.xml"/><Relationship Id="rId3" Type="http://schemas.openxmlformats.org/officeDocument/2006/relationships/image" Target="../media/image21.png"/><Relationship Id="rId7" Type="http://schemas.openxmlformats.org/officeDocument/2006/relationships/image" Target="../media/image34.png"/><Relationship Id="rId12" Type="http://schemas.openxmlformats.org/officeDocument/2006/relationships/image" Target="../media/image3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Relationship Id="rId6" Type="http://schemas.openxmlformats.org/officeDocument/2006/relationships/customXml" Target="../ink/ink26.xml"/><Relationship Id="rId11" Type="http://schemas.openxmlformats.org/officeDocument/2006/relationships/customXml" Target="../ink/ink29.xml"/><Relationship Id="rId5" Type="http://schemas.openxmlformats.org/officeDocument/2006/relationships/image" Target="../media/image33.png"/><Relationship Id="rId10" Type="http://schemas.openxmlformats.org/officeDocument/2006/relationships/customXml" Target="../ink/ink28.xml"/><Relationship Id="rId4" Type="http://schemas.openxmlformats.org/officeDocument/2006/relationships/customXml" Target="../ink/ink25.xml"/><Relationship Id="rId9" Type="http://schemas.openxmlformats.org/officeDocument/2006/relationships/image" Target="../media/image35.png"/><Relationship Id="rId1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customXml" Target="../ink/ink31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9.png"/><Relationship Id="rId4" Type="http://schemas.openxmlformats.org/officeDocument/2006/relationships/customXml" Target="../ink/ink3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customXml" Target="../ink/ink33.xml"/><Relationship Id="rId1" Type="http://schemas.openxmlformats.org/officeDocument/2006/relationships/slideLayout" Target="../slideLayouts/slideLayout9.xml"/><Relationship Id="rId6" Type="http://schemas.openxmlformats.org/officeDocument/2006/relationships/customXml" Target="../ink/ink35.xml"/><Relationship Id="rId5" Type="http://schemas.openxmlformats.org/officeDocument/2006/relationships/image" Target="../media/image5.png"/><Relationship Id="rId4" Type="http://schemas.openxmlformats.org/officeDocument/2006/relationships/customXml" Target="../ink/ink3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customXml" Target="../ink/ink36.xml"/><Relationship Id="rId1" Type="http://schemas.openxmlformats.org/officeDocument/2006/relationships/slideLayout" Target="../slideLayouts/slideLayout9.xml"/><Relationship Id="rId6" Type="http://schemas.openxmlformats.org/officeDocument/2006/relationships/customXml" Target="../ink/ink38.xml"/><Relationship Id="rId5" Type="http://schemas.openxmlformats.org/officeDocument/2006/relationships/image" Target="../media/image5.png"/><Relationship Id="rId4" Type="http://schemas.openxmlformats.org/officeDocument/2006/relationships/customXml" Target="../ink/ink3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customXml" Target="../ink/ink39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5.png"/><Relationship Id="rId4" Type="http://schemas.openxmlformats.org/officeDocument/2006/relationships/customXml" Target="../ink/ink40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customXml" Target="../ink/ink41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5.png"/><Relationship Id="rId4" Type="http://schemas.openxmlformats.org/officeDocument/2006/relationships/customXml" Target="../ink/ink4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customXml" Target="../ink/ink43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7.png"/><Relationship Id="rId4" Type="http://schemas.openxmlformats.org/officeDocument/2006/relationships/customXml" Target="../ink/ink44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customXml" Target="../ink/ink47.xml"/><Relationship Id="rId13" Type="http://schemas.openxmlformats.org/officeDocument/2006/relationships/customXml" Target="../ink/ink50.xml"/><Relationship Id="rId3" Type="http://schemas.openxmlformats.org/officeDocument/2006/relationships/image" Target="../media/image21.png"/><Relationship Id="rId7" Type="http://schemas.openxmlformats.org/officeDocument/2006/relationships/image" Target="../media/image34.png"/><Relationship Id="rId12" Type="http://schemas.openxmlformats.org/officeDocument/2006/relationships/image" Target="../media/image3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Relationship Id="rId6" Type="http://schemas.openxmlformats.org/officeDocument/2006/relationships/customXml" Target="../ink/ink46.xml"/><Relationship Id="rId11" Type="http://schemas.openxmlformats.org/officeDocument/2006/relationships/customXml" Target="../ink/ink49.xml"/><Relationship Id="rId5" Type="http://schemas.openxmlformats.org/officeDocument/2006/relationships/image" Target="../media/image33.png"/><Relationship Id="rId10" Type="http://schemas.openxmlformats.org/officeDocument/2006/relationships/customXml" Target="../ink/ink48.xml"/><Relationship Id="rId4" Type="http://schemas.openxmlformats.org/officeDocument/2006/relationships/customXml" Target="../ink/ink45.xml"/><Relationship Id="rId9" Type="http://schemas.openxmlformats.org/officeDocument/2006/relationships/image" Target="../media/image35.png"/><Relationship Id="rId14" Type="http://schemas.openxmlformats.org/officeDocument/2006/relationships/image" Target="../media/image3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customXml" Target="../ink/ink51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9.png"/><Relationship Id="rId4" Type="http://schemas.openxmlformats.org/officeDocument/2006/relationships/customXml" Target="../ink/ink5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customXml" Target="../ink/ink53.xml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50.png"/><Relationship Id="rId4" Type="http://schemas.openxmlformats.org/officeDocument/2006/relationships/image" Target="../media/image54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customXml" Target="../ink/ink57.xml"/><Relationship Id="rId3" Type="http://schemas.openxmlformats.org/officeDocument/2006/relationships/customXml" Target="../ink/ink54.xml"/><Relationship Id="rId7" Type="http://schemas.openxmlformats.org/officeDocument/2006/relationships/image" Target="../media/image56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9.xml"/><Relationship Id="rId6" Type="http://schemas.openxmlformats.org/officeDocument/2006/relationships/customXml" Target="../ink/ink56.xml"/><Relationship Id="rId5" Type="http://schemas.openxmlformats.org/officeDocument/2006/relationships/customXml" Target="../ink/ink55.xml"/><Relationship Id="rId4" Type="http://schemas.openxmlformats.org/officeDocument/2006/relationships/image" Target="../media/image34.png"/><Relationship Id="rId9" Type="http://schemas.openxmlformats.org/officeDocument/2006/relationships/image" Target="../media/image5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9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customXml" Target="../ink/ink5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60.png"/><Relationship Id="rId4" Type="http://schemas.openxmlformats.org/officeDocument/2006/relationships/customXml" Target="../ink/ink59.xml"/></Relationships>
</file>

<file path=ppt/slides/_rels/slide4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1.png"/><Relationship Id="rId18" Type="http://schemas.openxmlformats.org/officeDocument/2006/relationships/customXml" Target="../ink/ink68.xml"/><Relationship Id="rId26" Type="http://schemas.openxmlformats.org/officeDocument/2006/relationships/customXml" Target="../ink/ink72.xml"/><Relationship Id="rId39" Type="http://schemas.openxmlformats.org/officeDocument/2006/relationships/image" Target="../media/image74.png"/><Relationship Id="rId21" Type="http://schemas.openxmlformats.org/officeDocument/2006/relationships/image" Target="../media/image65.png"/><Relationship Id="rId34" Type="http://schemas.openxmlformats.org/officeDocument/2006/relationships/customXml" Target="../ink/ink76.xml"/><Relationship Id="rId42" Type="http://schemas.openxmlformats.org/officeDocument/2006/relationships/customXml" Target="../ink/ink80.xml"/><Relationship Id="rId47" Type="http://schemas.openxmlformats.org/officeDocument/2006/relationships/image" Target="../media/image78.png"/><Relationship Id="rId7" Type="http://schemas.openxmlformats.org/officeDocument/2006/relationships/image" Target="../media/image580.png"/><Relationship Id="rId2" Type="http://schemas.openxmlformats.org/officeDocument/2006/relationships/customXml" Target="../ink/ink60.xml"/><Relationship Id="rId16" Type="http://schemas.openxmlformats.org/officeDocument/2006/relationships/customXml" Target="../ink/ink67.xml"/><Relationship Id="rId29" Type="http://schemas.openxmlformats.org/officeDocument/2006/relationships/image" Target="../media/image69.png"/><Relationship Id="rId1" Type="http://schemas.openxmlformats.org/officeDocument/2006/relationships/slideLayout" Target="../slideLayouts/slideLayout9.xml"/><Relationship Id="rId6" Type="http://schemas.openxmlformats.org/officeDocument/2006/relationships/customXml" Target="../ink/ink62.xml"/><Relationship Id="rId11" Type="http://schemas.openxmlformats.org/officeDocument/2006/relationships/image" Target="../media/image600.png"/><Relationship Id="rId24" Type="http://schemas.openxmlformats.org/officeDocument/2006/relationships/customXml" Target="../ink/ink71.xml"/><Relationship Id="rId32" Type="http://schemas.openxmlformats.org/officeDocument/2006/relationships/customXml" Target="../ink/ink75.xml"/><Relationship Id="rId37" Type="http://schemas.openxmlformats.org/officeDocument/2006/relationships/image" Target="../media/image73.png"/><Relationship Id="rId40" Type="http://schemas.openxmlformats.org/officeDocument/2006/relationships/customXml" Target="../ink/ink79.xml"/><Relationship Id="rId45" Type="http://schemas.openxmlformats.org/officeDocument/2006/relationships/image" Target="../media/image77.png"/><Relationship Id="rId5" Type="http://schemas.openxmlformats.org/officeDocument/2006/relationships/image" Target="../media/image47.png"/><Relationship Id="rId15" Type="http://schemas.openxmlformats.org/officeDocument/2006/relationships/image" Target="../media/image62.png"/><Relationship Id="rId23" Type="http://schemas.openxmlformats.org/officeDocument/2006/relationships/image" Target="../media/image66.png"/><Relationship Id="rId28" Type="http://schemas.openxmlformats.org/officeDocument/2006/relationships/customXml" Target="../ink/ink73.xml"/><Relationship Id="rId36" Type="http://schemas.openxmlformats.org/officeDocument/2006/relationships/customXml" Target="../ink/ink77.xml"/><Relationship Id="rId10" Type="http://schemas.openxmlformats.org/officeDocument/2006/relationships/customXml" Target="../ink/ink64.xml"/><Relationship Id="rId19" Type="http://schemas.openxmlformats.org/officeDocument/2006/relationships/image" Target="../media/image64.png"/><Relationship Id="rId31" Type="http://schemas.openxmlformats.org/officeDocument/2006/relationships/image" Target="../media/image70.png"/><Relationship Id="rId44" Type="http://schemas.openxmlformats.org/officeDocument/2006/relationships/customXml" Target="../ink/ink81.xml"/><Relationship Id="rId4" Type="http://schemas.openxmlformats.org/officeDocument/2006/relationships/customXml" Target="../ink/ink61.xml"/><Relationship Id="rId9" Type="http://schemas.openxmlformats.org/officeDocument/2006/relationships/image" Target="../media/image590.png"/><Relationship Id="rId14" Type="http://schemas.openxmlformats.org/officeDocument/2006/relationships/customXml" Target="../ink/ink66.xml"/><Relationship Id="rId22" Type="http://schemas.openxmlformats.org/officeDocument/2006/relationships/customXml" Target="../ink/ink70.xml"/><Relationship Id="rId27" Type="http://schemas.openxmlformats.org/officeDocument/2006/relationships/image" Target="../media/image68.png"/><Relationship Id="rId30" Type="http://schemas.openxmlformats.org/officeDocument/2006/relationships/customXml" Target="../ink/ink74.xml"/><Relationship Id="rId35" Type="http://schemas.openxmlformats.org/officeDocument/2006/relationships/image" Target="../media/image72.png"/><Relationship Id="rId43" Type="http://schemas.openxmlformats.org/officeDocument/2006/relationships/image" Target="../media/image76.png"/><Relationship Id="rId8" Type="http://schemas.openxmlformats.org/officeDocument/2006/relationships/customXml" Target="../ink/ink63.xml"/><Relationship Id="rId3" Type="http://schemas.openxmlformats.org/officeDocument/2006/relationships/image" Target="../media/image46.png"/><Relationship Id="rId12" Type="http://schemas.openxmlformats.org/officeDocument/2006/relationships/customXml" Target="../ink/ink65.xml"/><Relationship Id="rId17" Type="http://schemas.openxmlformats.org/officeDocument/2006/relationships/image" Target="../media/image63.png"/><Relationship Id="rId25" Type="http://schemas.openxmlformats.org/officeDocument/2006/relationships/image" Target="../media/image67.png"/><Relationship Id="rId33" Type="http://schemas.openxmlformats.org/officeDocument/2006/relationships/image" Target="../media/image71.png"/><Relationship Id="rId38" Type="http://schemas.openxmlformats.org/officeDocument/2006/relationships/customXml" Target="../ink/ink78.xml"/><Relationship Id="rId46" Type="http://schemas.openxmlformats.org/officeDocument/2006/relationships/customXml" Target="../ink/ink82.xml"/><Relationship Id="rId20" Type="http://schemas.openxmlformats.org/officeDocument/2006/relationships/customXml" Target="../ink/ink69.xml"/><Relationship Id="rId41" Type="http://schemas.openxmlformats.org/officeDocument/2006/relationships/image" Target="../media/image7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customXml" Target="../ink/ink83.xml"/><Relationship Id="rId1" Type="http://schemas.openxmlformats.org/officeDocument/2006/relationships/slideLayout" Target="../slideLayouts/slideLayout9.xml"/><Relationship Id="rId6" Type="http://schemas.openxmlformats.org/officeDocument/2006/relationships/customXml" Target="../ink/ink85.xml"/><Relationship Id="rId5" Type="http://schemas.openxmlformats.org/officeDocument/2006/relationships/image" Target="../media/image5.png"/><Relationship Id="rId4" Type="http://schemas.openxmlformats.org/officeDocument/2006/relationships/customXml" Target="../ink/ink8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9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9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9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85.png"/><Relationship Id="rId4" Type="http://schemas.openxmlformats.org/officeDocument/2006/relationships/customXml" Target="../ink/ink8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9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customXml" Target="../ink/ink89.xml"/><Relationship Id="rId13" Type="http://schemas.openxmlformats.org/officeDocument/2006/relationships/customXml" Target="../ink/ink92.xml"/><Relationship Id="rId18" Type="http://schemas.openxmlformats.org/officeDocument/2006/relationships/image" Target="../media/image96.png"/><Relationship Id="rId3" Type="http://schemas.openxmlformats.org/officeDocument/2006/relationships/image" Target="../media/image89.png"/><Relationship Id="rId7" Type="http://schemas.openxmlformats.org/officeDocument/2006/relationships/image" Target="../media/image91.png"/><Relationship Id="rId12" Type="http://schemas.openxmlformats.org/officeDocument/2006/relationships/image" Target="../media/image93.png"/><Relationship Id="rId17" Type="http://schemas.openxmlformats.org/officeDocument/2006/relationships/customXml" Target="../ink/ink94.xml"/><Relationship Id="rId2" Type="http://schemas.openxmlformats.org/officeDocument/2006/relationships/image" Target="../media/image88.png"/><Relationship Id="rId16" Type="http://schemas.openxmlformats.org/officeDocument/2006/relationships/image" Target="../media/image95.png"/><Relationship Id="rId1" Type="http://schemas.openxmlformats.org/officeDocument/2006/relationships/slideLayout" Target="../slideLayouts/slideLayout9.xml"/><Relationship Id="rId6" Type="http://schemas.openxmlformats.org/officeDocument/2006/relationships/customXml" Target="../ink/ink88.xml"/><Relationship Id="rId11" Type="http://schemas.openxmlformats.org/officeDocument/2006/relationships/customXml" Target="../ink/ink91.xml"/><Relationship Id="rId5" Type="http://schemas.openxmlformats.org/officeDocument/2006/relationships/image" Target="../media/image90.png"/><Relationship Id="rId15" Type="http://schemas.openxmlformats.org/officeDocument/2006/relationships/customXml" Target="../ink/ink93.xml"/><Relationship Id="rId10" Type="http://schemas.openxmlformats.org/officeDocument/2006/relationships/customXml" Target="../ink/ink90.xml"/><Relationship Id="rId4" Type="http://schemas.openxmlformats.org/officeDocument/2006/relationships/customXml" Target="../ink/ink87.xml"/><Relationship Id="rId9" Type="http://schemas.openxmlformats.org/officeDocument/2006/relationships/image" Target="../media/image92.png"/><Relationship Id="rId14" Type="http://schemas.openxmlformats.org/officeDocument/2006/relationships/image" Target="../media/image9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9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7" Type="http://schemas.openxmlformats.org/officeDocument/2006/relationships/image" Target="../media/image3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9.xml"/><Relationship Id="rId6" Type="http://schemas.openxmlformats.org/officeDocument/2006/relationships/customXml" Target="../ink/ink3.xml"/><Relationship Id="rId5" Type="http://schemas.openxmlformats.org/officeDocument/2006/relationships/image" Target="../media/image2.png"/><Relationship Id="rId4" Type="http://schemas.openxmlformats.org/officeDocument/2006/relationships/customXml" Target="../ink/ink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13" Type="http://schemas.openxmlformats.org/officeDocument/2006/relationships/customXml" Target="../ink/ink100.xml"/><Relationship Id="rId3" Type="http://schemas.openxmlformats.org/officeDocument/2006/relationships/customXml" Target="../ink/ink95.xml"/><Relationship Id="rId7" Type="http://schemas.openxmlformats.org/officeDocument/2006/relationships/customXml" Target="../ink/ink97.xml"/><Relationship Id="rId12" Type="http://schemas.openxmlformats.org/officeDocument/2006/relationships/image" Target="../media/image103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000.png"/><Relationship Id="rId11" Type="http://schemas.openxmlformats.org/officeDocument/2006/relationships/customXml" Target="../ink/ink99.xml"/><Relationship Id="rId5" Type="http://schemas.openxmlformats.org/officeDocument/2006/relationships/customXml" Target="../ink/ink96.xml"/><Relationship Id="rId10" Type="http://schemas.openxmlformats.org/officeDocument/2006/relationships/image" Target="../media/image102.png"/><Relationship Id="rId4" Type="http://schemas.openxmlformats.org/officeDocument/2006/relationships/image" Target="../media/image990.png"/><Relationship Id="rId9" Type="http://schemas.openxmlformats.org/officeDocument/2006/relationships/customXml" Target="../ink/ink98.xml"/><Relationship Id="rId14" Type="http://schemas.openxmlformats.org/officeDocument/2006/relationships/image" Target="../media/image104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9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107.png"/><Relationship Id="rId7" Type="http://schemas.openxmlformats.org/officeDocument/2006/relationships/customXml" Target="../ink/ink102.xml"/><Relationship Id="rId12" Type="http://schemas.openxmlformats.org/officeDocument/2006/relationships/image" Target="../media/image112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09.png"/><Relationship Id="rId11" Type="http://schemas.openxmlformats.org/officeDocument/2006/relationships/customXml" Target="../ink/ink104.xml"/><Relationship Id="rId5" Type="http://schemas.openxmlformats.org/officeDocument/2006/relationships/customXml" Target="../ink/ink101.xml"/><Relationship Id="rId10" Type="http://schemas.openxmlformats.org/officeDocument/2006/relationships/image" Target="../media/image111.png"/><Relationship Id="rId4" Type="http://schemas.openxmlformats.org/officeDocument/2006/relationships/image" Target="../media/image108.png"/><Relationship Id="rId9" Type="http://schemas.openxmlformats.org/officeDocument/2006/relationships/customXml" Target="../ink/ink10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9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17.png"/><Relationship Id="rId5" Type="http://schemas.openxmlformats.org/officeDocument/2006/relationships/customXml" Target="../ink/ink105.xml"/><Relationship Id="rId4" Type="http://schemas.openxmlformats.org/officeDocument/2006/relationships/image" Target="../media/image116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9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9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9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9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9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9.xml"/><Relationship Id="rId6" Type="http://schemas.openxmlformats.org/officeDocument/2006/relationships/customXml" Target="../ink/ink6.xml"/><Relationship Id="rId5" Type="http://schemas.openxmlformats.org/officeDocument/2006/relationships/image" Target="../media/image5.png"/><Relationship Id="rId4" Type="http://schemas.openxmlformats.org/officeDocument/2006/relationships/customXml" Target="../ink/ink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0A5204-CE9E-D712-E5B6-6E352EE8F58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500" dirty="0"/>
              <a:t>An introduction to AI tools</a:t>
            </a:r>
            <a:endParaRPr lang="en-US" sz="5500" u="sng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BB0C1FF-0DED-5772-C5F0-B2F44A61432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Jonathan Soma</a:t>
            </a:r>
          </a:p>
          <a:p>
            <a:r>
              <a:rPr lang="en-US" dirty="0"/>
              <a:t>Columbia University</a:t>
            </a:r>
          </a:p>
          <a:p>
            <a:r>
              <a:rPr lang="en-US" dirty="0"/>
              <a:t>@</a:t>
            </a:r>
            <a:r>
              <a:rPr lang="en-US" dirty="0" err="1"/>
              <a:t>dangerscarf</a:t>
            </a:r>
            <a:endParaRPr lang="en-US" dirty="0"/>
          </a:p>
          <a:p>
            <a:r>
              <a:rPr lang="en-US" dirty="0"/>
              <a:t>js4571@columbia.edu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1FFC80-BD20-BC3E-AF5E-71974CE6DF80}"/>
              </a:ext>
            </a:extLst>
          </p:cNvPr>
          <p:cNvSpPr txBox="1"/>
          <p:nvPr/>
        </p:nvSpPr>
        <p:spPr>
          <a:xfrm>
            <a:off x="4796689" y="380708"/>
            <a:ext cx="525817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200" dirty="0" err="1">
                <a:solidFill>
                  <a:schemeClr val="bg1"/>
                </a:solidFill>
                <a:latin typeface="Helvetica Light" panose="020B0403020202020204" pitchFamily="34" charset="0"/>
              </a:rPr>
              <a:t>jsoma.github.io</a:t>
            </a:r>
            <a:r>
              <a:rPr lang="en-US" sz="2200" dirty="0">
                <a:solidFill>
                  <a:schemeClr val="bg1"/>
                </a:solidFill>
                <a:latin typeface="Helvetica Light" panose="020B0403020202020204" pitchFamily="34" charset="0"/>
              </a:rPr>
              <a:t>/2023-abraji-ai-workshop</a:t>
            </a:r>
          </a:p>
          <a:p>
            <a:pPr algn="r"/>
            <a:r>
              <a:rPr lang="en-US" sz="2200" dirty="0" err="1">
                <a:solidFill>
                  <a:schemeClr val="bg1"/>
                </a:solidFill>
                <a:latin typeface="Helvetica Light" panose="020B0403020202020204" pitchFamily="34" charset="0"/>
              </a:rPr>
              <a:t>investigate.ai</a:t>
            </a:r>
            <a:endParaRPr lang="en-US" sz="2200" dirty="0">
              <a:solidFill>
                <a:schemeClr val="bg1"/>
              </a:solidFill>
              <a:latin typeface="Helvetica Light" panose="020B0403020202020204" pitchFamily="34" charset="0"/>
            </a:endParaRPr>
          </a:p>
          <a:p>
            <a:pPr algn="r"/>
            <a:r>
              <a:rPr lang="en-US" sz="2200" dirty="0" err="1">
                <a:solidFill>
                  <a:schemeClr val="bg1"/>
                </a:solidFill>
                <a:latin typeface="Helvetica Light" panose="020B0403020202020204" pitchFamily="34" charset="0"/>
              </a:rPr>
              <a:t>normalai.org</a:t>
            </a:r>
            <a:endParaRPr lang="en-US" sz="2200" dirty="0">
              <a:solidFill>
                <a:schemeClr val="bg1"/>
              </a:solidFill>
              <a:latin typeface="Helvetica Light" panose="020B0403020202020204" pitchFamily="34" charset="0"/>
            </a:endParaRPr>
          </a:p>
        </p:txBody>
      </p:sp>
      <p:pic>
        <p:nvPicPr>
          <p:cNvPr id="5" name="Picture 4" descr="A qr code with a dinosaur&#10;&#10;Description automatically generated">
            <a:extLst>
              <a:ext uri="{FF2B5EF4-FFF2-40B4-BE49-F238E27FC236}">
                <a16:creationId xmlns:a16="http://schemas.microsoft.com/office/drawing/2014/main" id="{F4AFA99B-DE64-F00E-B4C3-615AE176DE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5080" y="342754"/>
            <a:ext cx="1727360" cy="1727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8907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D3D1C22-7082-EC1F-E281-B9A2F99DB0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0818" y="123830"/>
            <a:ext cx="9490364" cy="6610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330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49A82166-DBA4-9D6B-D0B8-970ABAC78D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12233739" cy="402907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EC3B584-3C37-87E0-B97F-83DE926672D1}"/>
              </a:ext>
            </a:extLst>
          </p:cNvPr>
          <p:cNvSpPr txBox="1"/>
          <p:nvPr/>
        </p:nvSpPr>
        <p:spPr>
          <a:xfrm rot="21205234">
            <a:off x="3509962" y="3807376"/>
            <a:ext cx="8805864" cy="255454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INCONSOLATA FOR POWERLINE" panose="020B0609030003000000" pitchFamily="49" charset="0"/>
              </a:rPr>
              <a:t>[{</a:t>
            </a:r>
          </a:p>
          <a:p>
            <a:r>
              <a:rPr lang="en-US" sz="4000" dirty="0">
                <a:latin typeface="INCONSOLATA FOR POWERLINE" panose="020B0609030003000000" pitchFamily="49" charset="0"/>
              </a:rPr>
              <a:t>  'label': 'POSITIVE’,</a:t>
            </a:r>
          </a:p>
          <a:p>
            <a:r>
              <a:rPr lang="en-US" sz="4000" dirty="0">
                <a:latin typeface="INCONSOLATA FOR POWERLINE" panose="020B0609030003000000" pitchFamily="49" charset="0"/>
              </a:rPr>
              <a:t>  'score': 0.999688386171143</a:t>
            </a:r>
          </a:p>
          <a:p>
            <a:r>
              <a:rPr lang="en-US" sz="4000" dirty="0">
                <a:latin typeface="INCONSOLATA FOR POWERLINE" panose="020B0609030003000000" pitchFamily="49" charset="0"/>
              </a:rPr>
              <a:t>}]</a:t>
            </a:r>
          </a:p>
        </p:txBody>
      </p:sp>
    </p:spTree>
    <p:extLst>
      <p:ext uri="{BB962C8B-B14F-4D97-AF65-F5344CB8AC3E}">
        <p14:creationId xmlns:p14="http://schemas.microsoft.com/office/powerpoint/2010/main" val="3927067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317A053-8E41-C683-0CD6-22C5615D59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4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" y="0"/>
            <a:ext cx="12233739" cy="4029075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37A643CC-9E2D-A368-E7BA-7DFDE40B55A4}"/>
              </a:ext>
            </a:extLst>
          </p:cNvPr>
          <p:cNvGrpSpPr/>
          <p:nvPr/>
        </p:nvGrpSpPr>
        <p:grpSpPr>
          <a:xfrm>
            <a:off x="4596862" y="970537"/>
            <a:ext cx="1329480" cy="1356480"/>
            <a:chOff x="4596862" y="970537"/>
            <a:chExt cx="1329480" cy="1356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1464EBEC-F239-48AD-0577-ABB1395E55E0}"/>
                    </a:ext>
                  </a:extLst>
                </p14:cNvPr>
                <p14:cNvContentPartPr/>
                <p14:nvPr/>
              </p14:nvContentPartPr>
              <p14:xfrm>
                <a:off x="4910422" y="1075657"/>
                <a:ext cx="1015920" cy="12513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1464EBEC-F239-48AD-0577-ABB1395E55E0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847422" y="1012657"/>
                  <a:ext cx="1141560" cy="137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E26DCABE-4A1F-5461-35A3-C348CB50C58C}"/>
                    </a:ext>
                  </a:extLst>
                </p14:cNvPr>
                <p14:cNvContentPartPr/>
                <p14:nvPr/>
              </p14:nvContentPartPr>
              <p14:xfrm>
                <a:off x="4596862" y="970537"/>
                <a:ext cx="762120" cy="4435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E26DCABE-4A1F-5461-35A3-C348CB50C58C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533862" y="907537"/>
                  <a:ext cx="887760" cy="5691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B416CD23-C9E1-1180-C386-B4C2E4956921}"/>
              </a:ext>
            </a:extLst>
          </p:cNvPr>
          <p:cNvSpPr txBox="1"/>
          <p:nvPr/>
        </p:nvSpPr>
        <p:spPr>
          <a:xfrm rot="21078674">
            <a:off x="5143238" y="2102113"/>
            <a:ext cx="3284874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>
                <a:highlight>
                  <a:srgbClr val="00FFFF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“model”!!!</a:t>
            </a:r>
          </a:p>
        </p:txBody>
      </p:sp>
    </p:spTree>
    <p:extLst>
      <p:ext uri="{BB962C8B-B14F-4D97-AF65-F5344CB8AC3E}">
        <p14:creationId xmlns:p14="http://schemas.microsoft.com/office/powerpoint/2010/main" val="41493022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B714960-4A59-4407-AD12-9CAE8E56E0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43796" cy="224313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5450730-8D67-79E8-D5F3-2329140734C6}"/>
              </a:ext>
            </a:extLst>
          </p:cNvPr>
          <p:cNvSpPr txBox="1"/>
          <p:nvPr/>
        </p:nvSpPr>
        <p:spPr>
          <a:xfrm rot="649327">
            <a:off x="301656" y="3348512"/>
            <a:ext cx="8805864" cy="255454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INCONSOLATA FOR POWERLINE" panose="020B0609030003000000" pitchFamily="49" charset="0"/>
              </a:rPr>
              <a:t>[{</a:t>
            </a:r>
          </a:p>
          <a:p>
            <a:r>
              <a:rPr lang="en-US" sz="4000" dirty="0">
                <a:latin typeface="INCONSOLATA FOR POWERLINE" panose="020B0609030003000000" pitchFamily="49" charset="0"/>
              </a:rPr>
              <a:t>  'label': 'POSITIVE’,</a:t>
            </a:r>
          </a:p>
          <a:p>
            <a:r>
              <a:rPr lang="en-US" sz="4000" dirty="0">
                <a:latin typeface="INCONSOLATA FOR POWERLINE" panose="020B0609030003000000" pitchFamily="49" charset="0"/>
              </a:rPr>
              <a:t>  'score’: 0.5782409210340881</a:t>
            </a:r>
          </a:p>
          <a:p>
            <a:r>
              <a:rPr lang="en-US" sz="4000" dirty="0">
                <a:latin typeface="INCONSOLATA FOR POWERLINE" panose="020B0609030003000000" pitchFamily="49" charset="0"/>
              </a:rPr>
              <a:t>}]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EAEA597-A426-CAE5-5637-DF62D1B0C5EB}"/>
              </a:ext>
            </a:extLst>
          </p:cNvPr>
          <p:cNvGrpSpPr/>
          <p:nvPr/>
        </p:nvGrpSpPr>
        <p:grpSpPr>
          <a:xfrm rot="18166110" flipH="1">
            <a:off x="6735305" y="1083440"/>
            <a:ext cx="1503159" cy="1356480"/>
            <a:chOff x="4596862" y="970537"/>
            <a:chExt cx="1329480" cy="1356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8C5295E4-F690-3A6D-559E-847360FD239F}"/>
                    </a:ext>
                  </a:extLst>
                </p14:cNvPr>
                <p14:cNvContentPartPr/>
                <p14:nvPr/>
              </p14:nvContentPartPr>
              <p14:xfrm>
                <a:off x="4910422" y="1075657"/>
                <a:ext cx="1015920" cy="12513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8C5295E4-F690-3A6D-559E-847360FD239F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854707" y="1012657"/>
                  <a:ext cx="1127031" cy="137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E46D4258-8E1F-4152-4816-96A773B8EECE}"/>
                    </a:ext>
                  </a:extLst>
                </p14:cNvPr>
                <p14:cNvContentPartPr/>
                <p14:nvPr/>
              </p14:nvContentPartPr>
              <p14:xfrm>
                <a:off x="4596862" y="970537"/>
                <a:ext cx="762120" cy="4435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E46D4258-8E1F-4152-4816-96A773B8EECE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541128" y="907537"/>
                  <a:ext cx="873269" cy="5691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D0506C69-BD07-E463-F63C-714591D977DF}"/>
              </a:ext>
            </a:extLst>
          </p:cNvPr>
          <p:cNvSpPr txBox="1"/>
          <p:nvPr/>
        </p:nvSpPr>
        <p:spPr>
          <a:xfrm rot="21141794">
            <a:off x="-151382" y="2747571"/>
            <a:ext cx="125667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highlight>
                  <a:srgbClr val="00FFFF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distilbert-base-uncased-finetuned-sst-2-english</a:t>
            </a:r>
          </a:p>
        </p:txBody>
      </p:sp>
    </p:spTree>
    <p:extLst>
      <p:ext uri="{BB962C8B-B14F-4D97-AF65-F5344CB8AC3E}">
        <p14:creationId xmlns:p14="http://schemas.microsoft.com/office/powerpoint/2010/main" val="2870727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D0506C69-BD07-E463-F63C-714591D977DF}"/>
              </a:ext>
            </a:extLst>
          </p:cNvPr>
          <p:cNvSpPr txBox="1"/>
          <p:nvPr/>
        </p:nvSpPr>
        <p:spPr>
          <a:xfrm>
            <a:off x="-86885" y="738576"/>
            <a:ext cx="125667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highlight>
                  <a:srgbClr val="00FFFF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distilbert-base-uncased-finetuned-sst-2-english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8536A91-52F8-494A-655A-E9ADDD05BBEA}"/>
              </a:ext>
            </a:extLst>
          </p:cNvPr>
          <p:cNvSpPr txBox="1"/>
          <p:nvPr/>
        </p:nvSpPr>
        <p:spPr>
          <a:xfrm>
            <a:off x="2056586" y="2902058"/>
            <a:ext cx="8279831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0" dirty="0">
                <a:highlight>
                  <a:srgbClr val="00FFFF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“</a:t>
            </a:r>
            <a:r>
              <a:rPr lang="en-US" sz="15000" dirty="0" err="1">
                <a:highlight>
                  <a:srgbClr val="00FFFF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english</a:t>
            </a:r>
            <a:r>
              <a:rPr lang="en-US" sz="15000" dirty="0">
                <a:highlight>
                  <a:srgbClr val="00FFFF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982749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4E3B785-E2AA-9898-D181-460D6EF2BB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-129676"/>
            <a:ext cx="11277600" cy="736093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F53D3BC-07E8-AEC8-F892-FE68C77977B9}"/>
              </a:ext>
            </a:extLst>
          </p:cNvPr>
          <p:cNvSpPr txBox="1"/>
          <p:nvPr/>
        </p:nvSpPr>
        <p:spPr>
          <a:xfrm>
            <a:off x="4301042" y="3776815"/>
            <a:ext cx="757079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 err="1">
                <a:highlight>
                  <a:srgbClr val="FFFF00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huggingface.co</a:t>
            </a:r>
            <a:endParaRPr lang="en-US" sz="8000" dirty="0">
              <a:highlight>
                <a:srgbClr val="FFFF00"/>
              </a:highlight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4FC9F6-268C-F5C0-4E94-C8E6243FB321}"/>
              </a:ext>
            </a:extLst>
          </p:cNvPr>
          <p:cNvSpPr txBox="1"/>
          <p:nvPr/>
        </p:nvSpPr>
        <p:spPr>
          <a:xfrm>
            <a:off x="6723101" y="4943089"/>
            <a:ext cx="480458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highlight>
                  <a:srgbClr val="00FFFF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(where all the models live)</a:t>
            </a:r>
          </a:p>
        </p:txBody>
      </p:sp>
    </p:spTree>
    <p:extLst>
      <p:ext uri="{BB962C8B-B14F-4D97-AF65-F5344CB8AC3E}">
        <p14:creationId xmlns:p14="http://schemas.microsoft.com/office/powerpoint/2010/main" val="28428082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838803F-BE90-2617-EA64-856A3538F9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45629" y="0"/>
            <a:ext cx="12883258" cy="7163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5870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5306AF8-F729-9E87-3703-DD176E0C8D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1" y="-207726"/>
            <a:ext cx="12172949" cy="7562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5692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844E60A-70EC-6FD5-72C7-1B21238133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07880" cy="21431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9DD3A2B-AF91-4D9F-71FB-FBD50315F1A5}"/>
              </a:ext>
            </a:extLst>
          </p:cNvPr>
          <p:cNvSpPr txBox="1"/>
          <p:nvPr/>
        </p:nvSpPr>
        <p:spPr>
          <a:xfrm>
            <a:off x="1693068" y="3119910"/>
            <a:ext cx="8805864" cy="255454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INCONSOLATA FOR POWERLINE" panose="020B0609030003000000" pitchFamily="49" charset="0"/>
              </a:rPr>
              <a:t>[{</a:t>
            </a:r>
          </a:p>
          <a:p>
            <a:r>
              <a:rPr lang="en-US" sz="4000" dirty="0">
                <a:latin typeface="INCONSOLATA FOR POWERLINE" panose="020B0609030003000000" pitchFamily="49" charset="0"/>
              </a:rPr>
              <a:t>  'label': 'POSITIVE’,</a:t>
            </a:r>
          </a:p>
          <a:p>
            <a:r>
              <a:rPr lang="en-US" sz="4000" dirty="0">
                <a:latin typeface="INCONSOLATA FOR POWERLINE" panose="020B0609030003000000" pitchFamily="49" charset="0"/>
              </a:rPr>
              <a:t>  'score’: 0.841505229473114</a:t>
            </a:r>
          </a:p>
          <a:p>
            <a:r>
              <a:rPr lang="en-US" sz="4000" dirty="0">
                <a:latin typeface="INCONSOLATA FOR POWERLINE" panose="020B0609030003000000" pitchFamily="49" charset="0"/>
              </a:rPr>
              <a:t>}]</a:t>
            </a:r>
          </a:p>
        </p:txBody>
      </p:sp>
    </p:spTree>
    <p:extLst>
      <p:ext uri="{BB962C8B-B14F-4D97-AF65-F5344CB8AC3E}">
        <p14:creationId xmlns:p14="http://schemas.microsoft.com/office/powerpoint/2010/main" val="1138355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7587F5DE-6CD8-309B-4AF7-8724054E48F9}"/>
                  </a:ext>
                </a:extLst>
              </p14:cNvPr>
              <p14:cNvContentPartPr/>
              <p14:nvPr/>
            </p14:nvContentPartPr>
            <p14:xfrm rot="20593845">
              <a:off x="2175142" y="2404235"/>
              <a:ext cx="1673991" cy="633129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7587F5DE-6CD8-309B-4AF7-8724054E48F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 rot="20593845">
                <a:off x="2112142" y="2341246"/>
                <a:ext cx="1799630" cy="758747"/>
              </a:xfrm>
              <a:prstGeom prst="rect">
                <a:avLst/>
              </a:prstGeom>
            </p:spPr>
          </p:pic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5D985697-88E1-A2F2-AAFC-B43776E63363}"/>
              </a:ext>
            </a:extLst>
          </p:cNvPr>
          <p:cNvGrpSpPr/>
          <p:nvPr/>
        </p:nvGrpSpPr>
        <p:grpSpPr>
          <a:xfrm>
            <a:off x="4186990" y="1085879"/>
            <a:ext cx="5797942" cy="2267921"/>
            <a:chOff x="3646102" y="1813657"/>
            <a:chExt cx="7028640" cy="2749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9E025D4C-24B0-727E-CF8E-16148ACC9B60}"/>
                    </a:ext>
                  </a:extLst>
                </p14:cNvPr>
                <p14:cNvContentPartPr/>
                <p14:nvPr/>
              </p14:nvContentPartPr>
              <p14:xfrm>
                <a:off x="3646102" y="1813657"/>
                <a:ext cx="4186800" cy="27493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9E025D4C-24B0-727E-CF8E-16148ACC9B60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569732" y="1737275"/>
                  <a:ext cx="4339103" cy="290164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D57B735B-4C92-DE75-16EB-B3E1521B547F}"/>
                    </a:ext>
                  </a:extLst>
                </p14:cNvPr>
                <p14:cNvContentPartPr/>
                <p14:nvPr/>
              </p14:nvContentPartPr>
              <p14:xfrm>
                <a:off x="8174902" y="2415937"/>
                <a:ext cx="2499840" cy="10378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D57B735B-4C92-DE75-16EB-B3E1521B547F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8098541" y="2339558"/>
                  <a:ext cx="2652126" cy="1190201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D8132B9B-6620-7B45-7237-0CFD71FF5348}"/>
              </a:ext>
            </a:extLst>
          </p:cNvPr>
          <p:cNvSpPr txBox="1"/>
          <p:nvPr/>
        </p:nvSpPr>
        <p:spPr>
          <a:xfrm>
            <a:off x="4557313" y="1860737"/>
            <a:ext cx="3028603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dirty="0" err="1">
                <a:highlight>
                  <a:srgbClr val="FFFF00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english</a:t>
            </a:r>
            <a:r>
              <a:rPr lang="en-US" sz="3500" dirty="0">
                <a:highlight>
                  <a:srgbClr val="FFFF00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 model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FB77A5-284A-8C6B-FB38-97A4FD34443E}"/>
              </a:ext>
            </a:extLst>
          </p:cNvPr>
          <p:cNvSpPr txBox="1"/>
          <p:nvPr/>
        </p:nvSpPr>
        <p:spPr>
          <a:xfrm>
            <a:off x="532191" y="3165130"/>
            <a:ext cx="2479946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500" dirty="0" err="1">
                <a:solidFill>
                  <a:schemeClr val="tx1"/>
                </a:solidFill>
                <a:highlight>
                  <a:srgbClr val="00FFFF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portuguese</a:t>
            </a:r>
            <a:r>
              <a:rPr lang="en-US" sz="3500" dirty="0">
                <a:solidFill>
                  <a:schemeClr val="tx1"/>
                </a:solidFill>
                <a:highlight>
                  <a:srgbClr val="00FFFF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 text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B23A4CAB-9AD2-7992-2FC5-B389F530F006}"/>
                  </a:ext>
                </a:extLst>
              </p14:cNvPr>
              <p14:cNvContentPartPr/>
              <p14:nvPr/>
            </p14:nvContentPartPr>
            <p14:xfrm rot="1724881">
              <a:off x="2268076" y="4087469"/>
              <a:ext cx="1673991" cy="633129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B23A4CAB-9AD2-7992-2FC5-B389F530F00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 rot="1724881">
                <a:off x="2205076" y="4024480"/>
                <a:ext cx="1799630" cy="758747"/>
              </a:xfrm>
              <a:prstGeom prst="rect">
                <a:avLst/>
              </a:prstGeom>
            </p:spPr>
          </p:pic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0CE2B968-207A-B525-05B1-294BA5EA2E2D}"/>
              </a:ext>
            </a:extLst>
          </p:cNvPr>
          <p:cNvGrpSpPr/>
          <p:nvPr/>
        </p:nvGrpSpPr>
        <p:grpSpPr>
          <a:xfrm>
            <a:off x="3991157" y="3996038"/>
            <a:ext cx="5797942" cy="2267921"/>
            <a:chOff x="3646102" y="1813657"/>
            <a:chExt cx="7028640" cy="2749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9C32E126-8AAC-321D-C791-9895EC3DB2A4}"/>
                    </a:ext>
                  </a:extLst>
                </p14:cNvPr>
                <p14:cNvContentPartPr/>
                <p14:nvPr/>
              </p14:nvContentPartPr>
              <p14:xfrm>
                <a:off x="3646102" y="1813657"/>
                <a:ext cx="4186800" cy="27493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9C32E126-8AAC-321D-C791-9895EC3DB2A4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569732" y="1737275"/>
                  <a:ext cx="4339103" cy="290164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10BB9CD1-7E07-C195-7CA2-67C53070B36F}"/>
                    </a:ext>
                  </a:extLst>
                </p14:cNvPr>
                <p14:cNvContentPartPr/>
                <p14:nvPr/>
              </p14:nvContentPartPr>
              <p14:xfrm>
                <a:off x="8174902" y="2415937"/>
                <a:ext cx="2499840" cy="10378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10BB9CD1-7E07-C195-7CA2-67C53070B36F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8098541" y="2339558"/>
                  <a:ext cx="2652126" cy="1190201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E006B0F3-CB63-7B3A-63E3-80B4D6FE6574}"/>
              </a:ext>
            </a:extLst>
          </p:cNvPr>
          <p:cNvSpPr txBox="1"/>
          <p:nvPr/>
        </p:nvSpPr>
        <p:spPr>
          <a:xfrm>
            <a:off x="4220421" y="4690523"/>
            <a:ext cx="336549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dirty="0">
                <a:highlight>
                  <a:srgbClr val="FFFF00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multi-language model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E7B85EDA-8D94-5255-31CA-15498580A2AF}"/>
              </a:ext>
            </a:extLst>
          </p:cNvPr>
          <p:cNvGrpSpPr/>
          <p:nvPr/>
        </p:nvGrpSpPr>
        <p:grpSpPr>
          <a:xfrm>
            <a:off x="10161322" y="4209411"/>
            <a:ext cx="1527120" cy="1432440"/>
            <a:chOff x="10161322" y="4209411"/>
            <a:chExt cx="1527120" cy="1432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D497A14F-71C4-7337-D047-86F89BBAE508}"/>
                    </a:ext>
                  </a:extLst>
                </p14:cNvPr>
                <p14:cNvContentPartPr/>
                <p14:nvPr/>
              </p14:nvContentPartPr>
              <p14:xfrm>
                <a:off x="10648402" y="4583811"/>
                <a:ext cx="360" cy="36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D497A14F-71C4-7337-D047-86F89BBAE508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0612402" y="4547811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FCF9C574-B331-9B95-BCB6-E3ABD317126A}"/>
                    </a:ext>
                  </a:extLst>
                </p14:cNvPr>
                <p14:cNvContentPartPr/>
                <p14:nvPr/>
              </p14:nvContentPartPr>
              <p14:xfrm>
                <a:off x="11251402" y="4597851"/>
                <a:ext cx="360" cy="3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FCF9C574-B331-9B95-BCB6-E3ABD317126A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1215402" y="4561851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376F9863-E518-E23F-8EB3-BED91FFDD36F}"/>
                    </a:ext>
                  </a:extLst>
                </p14:cNvPr>
                <p14:cNvContentPartPr/>
                <p14:nvPr/>
              </p14:nvContentPartPr>
              <p14:xfrm>
                <a:off x="10626802" y="5061891"/>
                <a:ext cx="717480" cy="17676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376F9863-E518-E23F-8EB3-BED91FFDD36F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0590802" y="5025891"/>
                  <a:ext cx="78912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C4798724-E928-6A58-BB15-79CBA9B3409D}"/>
                    </a:ext>
                  </a:extLst>
                </p14:cNvPr>
                <p14:cNvContentPartPr/>
                <p14:nvPr/>
              </p14:nvContentPartPr>
              <p14:xfrm>
                <a:off x="10161322" y="4209411"/>
                <a:ext cx="1527120" cy="143244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C4798724-E928-6A58-BB15-79CBA9B3409D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0125682" y="4173411"/>
                  <a:ext cx="1598760" cy="1504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846B8DA5-85BB-0A56-6A21-ECEF544F2978}"/>
              </a:ext>
            </a:extLst>
          </p:cNvPr>
          <p:cNvGrpSpPr/>
          <p:nvPr/>
        </p:nvGrpSpPr>
        <p:grpSpPr>
          <a:xfrm>
            <a:off x="10280122" y="1102611"/>
            <a:ext cx="1341000" cy="1367280"/>
            <a:chOff x="10280122" y="1102611"/>
            <a:chExt cx="1341000" cy="1367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7C5F809C-FC37-448B-D5ED-737800A6CBC8}"/>
                    </a:ext>
                  </a:extLst>
                </p14:cNvPr>
                <p14:cNvContentPartPr/>
                <p14:nvPr/>
              </p14:nvContentPartPr>
              <p14:xfrm>
                <a:off x="10679362" y="1493211"/>
                <a:ext cx="360" cy="3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7C5F809C-FC37-448B-D5ED-737800A6CBC8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0643722" y="1457571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D7F497F-F1C0-E985-F94A-0DDE97A8148F}"/>
                    </a:ext>
                  </a:extLst>
                </p14:cNvPr>
                <p14:cNvContentPartPr/>
                <p14:nvPr/>
              </p14:nvContentPartPr>
              <p14:xfrm>
                <a:off x="11241322" y="1489251"/>
                <a:ext cx="360" cy="3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D7F497F-F1C0-E985-F94A-0DDE97A8148F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1205682" y="1453611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01387CFD-9208-139F-53E3-B595C9A2EB23}"/>
                    </a:ext>
                  </a:extLst>
                </p14:cNvPr>
                <p14:cNvContentPartPr/>
                <p14:nvPr/>
              </p14:nvContentPartPr>
              <p14:xfrm>
                <a:off x="10662802" y="2023851"/>
                <a:ext cx="677160" cy="11700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01387CFD-9208-139F-53E3-B595C9A2EB23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0626802" y="1987851"/>
                  <a:ext cx="74880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D9CBC4F3-2AC2-5A41-1D8D-49F2E3D9DD02}"/>
                    </a:ext>
                  </a:extLst>
                </p14:cNvPr>
                <p14:cNvContentPartPr/>
                <p14:nvPr/>
              </p14:nvContentPartPr>
              <p14:xfrm>
                <a:off x="10280122" y="1102611"/>
                <a:ext cx="1341000" cy="136728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D9CBC4F3-2AC2-5A41-1D8D-49F2E3D9DD02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0244482" y="1066611"/>
                  <a:ext cx="1412640" cy="14389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6E2AD9D6-433C-8695-EA24-0C9ECFA61E06}"/>
              </a:ext>
            </a:extLst>
          </p:cNvPr>
          <p:cNvSpPr txBox="1"/>
          <p:nvPr/>
        </p:nvSpPr>
        <p:spPr>
          <a:xfrm>
            <a:off x="9867550" y="5814132"/>
            <a:ext cx="2166143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000" i="1" dirty="0">
                <a:highlight>
                  <a:srgbClr val="F3C3B2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better</a:t>
            </a:r>
            <a:endParaRPr lang="en-US" sz="3000" dirty="0">
              <a:solidFill>
                <a:schemeClr val="tx1"/>
              </a:solidFill>
              <a:highlight>
                <a:srgbClr val="00FFFF"/>
              </a:highlight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842A4AC-3957-35C8-2F8C-F5FF46B4EC00}"/>
              </a:ext>
            </a:extLst>
          </p:cNvPr>
          <p:cNvSpPr txBox="1"/>
          <p:nvPr/>
        </p:nvSpPr>
        <p:spPr>
          <a:xfrm>
            <a:off x="9867550" y="2611132"/>
            <a:ext cx="2166143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000" i="1" dirty="0">
                <a:highlight>
                  <a:srgbClr val="F3C3B2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not great</a:t>
            </a:r>
            <a:endParaRPr lang="en-US" sz="3000" dirty="0">
              <a:solidFill>
                <a:schemeClr val="tx1"/>
              </a:solidFill>
              <a:highlight>
                <a:srgbClr val="00FFFF"/>
              </a:highlight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801134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6009F4C-FFC3-0F4B-5E11-55D4CA1AA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roadmap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827AFD3-B7CB-41CC-B3A6-141A89C8E8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STEP ZERO</a:t>
            </a:r>
          </a:p>
        </p:txBody>
      </p:sp>
    </p:spTree>
    <p:extLst>
      <p:ext uri="{BB962C8B-B14F-4D97-AF65-F5344CB8AC3E}">
        <p14:creationId xmlns:p14="http://schemas.microsoft.com/office/powerpoint/2010/main" val="27115710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6D9CE5-61C3-675C-DE27-1D4AA2EC10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There isn’t just one “sentiment analysis” – different models give different results!</a:t>
            </a: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rgbClr val="5FC6E5"/>
                </a:solidFill>
              </a:rPr>
              <a:t>Different models might perform better or worse at different tasks or languages</a:t>
            </a: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rgbClr val="B2E4DE"/>
                </a:solidFill>
              </a:rPr>
              <a:t>But why?? How?? Where do they come from??</a:t>
            </a:r>
          </a:p>
        </p:txBody>
      </p:sp>
    </p:spTree>
    <p:extLst>
      <p:ext uri="{BB962C8B-B14F-4D97-AF65-F5344CB8AC3E}">
        <p14:creationId xmlns:p14="http://schemas.microsoft.com/office/powerpoint/2010/main" val="4182636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5306AF8-F729-9E87-3703-DD176E0C8D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1" y="-207726"/>
            <a:ext cx="12172949" cy="756276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F09085D-62CA-A341-BEFA-F65F149592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422187">
            <a:off x="246450" y="964228"/>
            <a:ext cx="11575856" cy="4674441"/>
          </a:xfrm>
          <a:prstGeom prst="rect">
            <a:avLst/>
          </a:prstGeom>
          <a:ln w="66675">
            <a:solidFill>
              <a:schemeClr val="tx1"/>
            </a:solidFill>
          </a:ln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F959A402-D296-FD24-A269-DD6B0E4556EF}"/>
              </a:ext>
            </a:extLst>
          </p:cNvPr>
          <p:cNvGrpSpPr/>
          <p:nvPr/>
        </p:nvGrpSpPr>
        <p:grpSpPr>
          <a:xfrm>
            <a:off x="8584582" y="832657"/>
            <a:ext cx="1140480" cy="1567800"/>
            <a:chOff x="8584582" y="832657"/>
            <a:chExt cx="1140480" cy="1567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CF72421F-EDF9-7EAA-1EFE-03E0C63E10FE}"/>
                    </a:ext>
                  </a:extLst>
                </p14:cNvPr>
                <p14:cNvContentPartPr/>
                <p14:nvPr/>
              </p14:nvContentPartPr>
              <p14:xfrm>
                <a:off x="8584582" y="832657"/>
                <a:ext cx="1140480" cy="156780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CF72421F-EDF9-7EAA-1EFE-03E0C63E10FE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521942" y="769657"/>
                  <a:ext cx="1266120" cy="169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A52B0709-F057-8B47-CEC4-CA6D45BD2DD6}"/>
                    </a:ext>
                  </a:extLst>
                </p14:cNvPr>
                <p14:cNvContentPartPr/>
                <p14:nvPr/>
              </p14:nvContentPartPr>
              <p14:xfrm>
                <a:off x="9455062" y="1934977"/>
                <a:ext cx="360" cy="3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A52B0709-F057-8B47-CEC4-CA6D45BD2DD6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392062" y="1872337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F15B522A-80AE-D764-B334-69D5AFE25EF6}"/>
              </a:ext>
            </a:extLst>
          </p:cNvPr>
          <p:cNvGrpSpPr/>
          <p:nvPr/>
        </p:nvGrpSpPr>
        <p:grpSpPr>
          <a:xfrm>
            <a:off x="8661622" y="3050617"/>
            <a:ext cx="1168920" cy="67320"/>
            <a:chOff x="8661622" y="3050617"/>
            <a:chExt cx="1168920" cy="67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FD0855CA-21EA-EC69-EF85-BAFF8B30A23C}"/>
                    </a:ext>
                  </a:extLst>
                </p14:cNvPr>
                <p14:cNvContentPartPr/>
                <p14:nvPr/>
              </p14:nvContentPartPr>
              <p14:xfrm>
                <a:off x="8661622" y="3050617"/>
                <a:ext cx="1168920" cy="673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FD0855CA-21EA-EC69-EF85-BAFF8B30A23C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598982" y="2987617"/>
                  <a:ext cx="129456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D1707485-9334-E829-B866-5C3342BB92D0}"/>
                    </a:ext>
                  </a:extLst>
                </p14:cNvPr>
                <p14:cNvContentPartPr/>
                <p14:nvPr/>
              </p14:nvContentPartPr>
              <p14:xfrm>
                <a:off x="9711022" y="3067177"/>
                <a:ext cx="360" cy="3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D1707485-9334-E829-B866-5C3342BB92D0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648022" y="3004537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9FE4908-16CF-7288-ECF1-91DD2089ED07}"/>
              </a:ext>
            </a:extLst>
          </p:cNvPr>
          <p:cNvGrpSpPr/>
          <p:nvPr/>
        </p:nvGrpSpPr>
        <p:grpSpPr>
          <a:xfrm>
            <a:off x="2532622" y="4115857"/>
            <a:ext cx="1829160" cy="2057040"/>
            <a:chOff x="2532622" y="4115857"/>
            <a:chExt cx="1829160" cy="2057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925EADEE-A1A0-7669-D06C-69BC77048275}"/>
                    </a:ext>
                  </a:extLst>
                </p14:cNvPr>
                <p14:cNvContentPartPr/>
                <p14:nvPr/>
              </p14:nvContentPartPr>
              <p14:xfrm>
                <a:off x="2532622" y="4115857"/>
                <a:ext cx="1829160" cy="3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925EADEE-A1A0-7669-D06C-69BC77048275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469982" y="4053217"/>
                  <a:ext cx="19548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82427CE2-8F49-A95B-28A8-67D1F893F0CE}"/>
                    </a:ext>
                  </a:extLst>
                </p14:cNvPr>
                <p14:cNvContentPartPr/>
                <p14:nvPr/>
              </p14:nvContentPartPr>
              <p14:xfrm>
                <a:off x="2624782" y="4354177"/>
                <a:ext cx="867600" cy="181872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82427CE2-8F49-A95B-28A8-67D1F893F0CE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562142" y="4291177"/>
                  <a:ext cx="993240" cy="19443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616002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6009F4C-FFC3-0F4B-5E11-55D4CA1AA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</a:t>
            </a:r>
            <a:endParaRPr lang="en-US" sz="2000" dirty="0">
              <a:highlight>
                <a:srgbClr val="00FFFF"/>
              </a:highlight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827AFD3-B7CB-41CC-B3A6-141A89C8E8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STEP TWO</a:t>
            </a:r>
          </a:p>
        </p:txBody>
      </p:sp>
    </p:spTree>
    <p:extLst>
      <p:ext uri="{BB962C8B-B14F-4D97-AF65-F5344CB8AC3E}">
        <p14:creationId xmlns:p14="http://schemas.microsoft.com/office/powerpoint/2010/main" val="21779937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0D522C4-65CC-4F30-B66D-C174C1A64421}"/>
              </a:ext>
            </a:extLst>
          </p:cNvPr>
          <p:cNvSpPr txBox="1"/>
          <p:nvPr/>
        </p:nvSpPr>
        <p:spPr>
          <a:xfrm>
            <a:off x="1217614" y="868500"/>
            <a:ext cx="785234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highlight>
                  <a:srgbClr val="FFFF00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I love to eat cookies is </a:t>
            </a:r>
            <a:r>
              <a:rPr lang="en-US" sz="4000" i="1" dirty="0">
                <a:highlight>
                  <a:srgbClr val="F3C3B2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POSITIVE</a:t>
            </a:r>
            <a:r>
              <a:rPr lang="en-US" sz="4000" dirty="0">
                <a:highlight>
                  <a:srgbClr val="FFFF00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D6A570-18A4-32DC-DE42-525A9AECF2B1}"/>
              </a:ext>
            </a:extLst>
          </p:cNvPr>
          <p:cNvSpPr txBox="1"/>
          <p:nvPr/>
        </p:nvSpPr>
        <p:spPr>
          <a:xfrm>
            <a:off x="1467877" y="1604962"/>
            <a:ext cx="77101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highlight>
                  <a:srgbClr val="FFFF00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I hate when it rains is </a:t>
            </a:r>
            <a:r>
              <a:rPr lang="en-US" sz="4000" i="1" dirty="0">
                <a:highlight>
                  <a:srgbClr val="F3C3B2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NEGATIVE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EC14A7-4535-D046-7950-76C8D0449D29}"/>
              </a:ext>
            </a:extLst>
          </p:cNvPr>
          <p:cNvSpPr txBox="1"/>
          <p:nvPr/>
        </p:nvSpPr>
        <p:spPr>
          <a:xfrm>
            <a:off x="2432051" y="2341424"/>
            <a:ext cx="67460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highlight>
                  <a:srgbClr val="FFFF00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I’m feeling sick is </a:t>
            </a:r>
            <a:r>
              <a:rPr lang="en-US" sz="4000" i="1" dirty="0">
                <a:highlight>
                  <a:srgbClr val="F3C3B2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NEGATIVE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C804FE-5377-F35E-6640-2370217F78ED}"/>
              </a:ext>
            </a:extLst>
          </p:cNvPr>
          <p:cNvSpPr txBox="1"/>
          <p:nvPr/>
        </p:nvSpPr>
        <p:spPr>
          <a:xfrm>
            <a:off x="717551" y="3077886"/>
            <a:ext cx="823622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highlight>
                  <a:srgbClr val="FFFF00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Dogs are cool animals is </a:t>
            </a:r>
            <a:r>
              <a:rPr lang="en-US" sz="4000" i="1" dirty="0">
                <a:highlight>
                  <a:srgbClr val="F3C3B2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POSITIVE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847433-8E34-4A0E-224C-08DE03E71649}"/>
              </a:ext>
            </a:extLst>
          </p:cNvPr>
          <p:cNvSpPr txBox="1"/>
          <p:nvPr/>
        </p:nvSpPr>
        <p:spPr>
          <a:xfrm>
            <a:off x="4921393" y="3814347"/>
            <a:ext cx="282481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highlight>
                  <a:srgbClr val="FFFF00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…… is </a:t>
            </a:r>
            <a:r>
              <a:rPr lang="en-US" sz="4000" i="1" dirty="0">
                <a:highlight>
                  <a:srgbClr val="F3C3B2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…….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E59400-1621-3AA2-D25E-7A2DE5D2E697}"/>
              </a:ext>
            </a:extLst>
          </p:cNvPr>
          <p:cNvSpPr txBox="1"/>
          <p:nvPr/>
        </p:nvSpPr>
        <p:spPr>
          <a:xfrm>
            <a:off x="4921393" y="4550810"/>
            <a:ext cx="282481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highlight>
                  <a:srgbClr val="FFFF00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…… is </a:t>
            </a:r>
            <a:r>
              <a:rPr lang="en-US" sz="4000" i="1" dirty="0">
                <a:highlight>
                  <a:srgbClr val="F3C3B2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…….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9E73BEC-9893-76CF-B1C0-B812DDCA8AB1}"/>
              </a:ext>
            </a:extLst>
          </p:cNvPr>
          <p:cNvSpPr txBox="1"/>
          <p:nvPr/>
        </p:nvSpPr>
        <p:spPr>
          <a:xfrm>
            <a:off x="4921393" y="5287272"/>
            <a:ext cx="282481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highlight>
                  <a:srgbClr val="FFFF00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…… is </a:t>
            </a:r>
            <a:r>
              <a:rPr lang="en-US" sz="4000" i="1" dirty="0">
                <a:highlight>
                  <a:srgbClr val="F3C3B2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…….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7900F669-EF0E-507D-031F-92A9569AA674}"/>
                  </a:ext>
                </a:extLst>
              </p14:cNvPr>
              <p14:cNvContentPartPr/>
              <p14:nvPr/>
            </p14:nvContentPartPr>
            <p14:xfrm>
              <a:off x="7446622" y="2438977"/>
              <a:ext cx="4105440" cy="386604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7900F669-EF0E-507D-031F-92A9569AA67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383622" y="2375977"/>
                <a:ext cx="4231080" cy="399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A83FED1F-E423-3EEA-A237-63710B785482}"/>
                  </a:ext>
                </a:extLst>
              </p14:cNvPr>
              <p14:cNvContentPartPr/>
              <p14:nvPr/>
            </p14:nvContentPartPr>
            <p14:xfrm>
              <a:off x="8250142" y="523057"/>
              <a:ext cx="2638080" cy="214020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A83FED1F-E423-3EEA-A237-63710B78548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187502" y="460417"/>
                <a:ext cx="2763720" cy="2265840"/>
              </a:xfrm>
              <a:prstGeom prst="rect">
                <a:avLst/>
              </a:prstGeom>
            </p:spPr>
          </p:pic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03855307-9C6B-8986-AD06-DF37C21CFA51}"/>
              </a:ext>
            </a:extLst>
          </p:cNvPr>
          <p:cNvSpPr txBox="1"/>
          <p:nvPr/>
        </p:nvSpPr>
        <p:spPr>
          <a:xfrm rot="655689">
            <a:off x="461174" y="4859173"/>
            <a:ext cx="52661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highlight>
                  <a:srgbClr val="00FFFF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TRAINING</a:t>
            </a:r>
            <a:endParaRPr lang="en-US" sz="8000" i="1" dirty="0">
              <a:highlight>
                <a:srgbClr val="00FFFF"/>
              </a:highlight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C13993-AA78-13DF-9D4B-A4CD8200316E}"/>
              </a:ext>
            </a:extLst>
          </p:cNvPr>
          <p:cNvSpPr txBox="1"/>
          <p:nvPr/>
        </p:nvSpPr>
        <p:spPr>
          <a:xfrm rot="21255843">
            <a:off x="9874963" y="4933330"/>
            <a:ext cx="20265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highlight>
                  <a:srgbClr val="00FFFF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MODEL</a:t>
            </a:r>
            <a:endParaRPr lang="en-US" sz="4000" i="1" dirty="0">
              <a:highlight>
                <a:srgbClr val="00FFFF"/>
              </a:highlight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1302136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5653F7C-37EE-5484-AA36-8CB82A2189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417" y="3965"/>
            <a:ext cx="10584873" cy="686804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C7F3DFA-414F-69EF-4303-3E4EE539041E}"/>
              </a:ext>
            </a:extLst>
          </p:cNvPr>
          <p:cNvSpPr txBox="1"/>
          <p:nvPr/>
        </p:nvSpPr>
        <p:spPr>
          <a:xfrm rot="21151513">
            <a:off x="7350086" y="527984"/>
            <a:ext cx="3960698" cy="16655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>
                <a:highlight>
                  <a:srgbClr val="00FFFF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YOU LABEL!</a:t>
            </a:r>
          </a:p>
          <a:p>
            <a:r>
              <a:rPr lang="en-US" sz="5000" i="1" dirty="0">
                <a:highlight>
                  <a:srgbClr val="F3C3B2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IT LEARNS!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00F9D5-2A14-877C-AD1F-62AF330FE9BF}"/>
              </a:ext>
            </a:extLst>
          </p:cNvPr>
          <p:cNvSpPr txBox="1"/>
          <p:nvPr/>
        </p:nvSpPr>
        <p:spPr>
          <a:xfrm rot="21055835">
            <a:off x="3319481" y="3591106"/>
            <a:ext cx="2125134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>
                <a:highlight>
                  <a:srgbClr val="FFFF00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”hate”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508AE3-63CF-0B09-9548-BFB3596CE984}"/>
              </a:ext>
            </a:extLst>
          </p:cNvPr>
          <p:cNvSpPr txBox="1"/>
          <p:nvPr/>
        </p:nvSpPr>
        <p:spPr>
          <a:xfrm rot="729747">
            <a:off x="6760496" y="4497486"/>
            <a:ext cx="205242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>
                <a:highlight>
                  <a:srgbClr val="FFFF00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”love”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48E40E-205D-0EC6-6F9D-CB72EE2B6E72}"/>
              </a:ext>
            </a:extLst>
          </p:cNvPr>
          <p:cNvSpPr txBox="1"/>
          <p:nvPr/>
        </p:nvSpPr>
        <p:spPr>
          <a:xfrm rot="21008280">
            <a:off x="4442717" y="5307474"/>
            <a:ext cx="1777346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>
                <a:highlight>
                  <a:srgbClr val="FFFF00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”cry”</a:t>
            </a:r>
          </a:p>
        </p:txBody>
      </p:sp>
    </p:spTree>
    <p:extLst>
      <p:ext uri="{BB962C8B-B14F-4D97-AF65-F5344CB8AC3E}">
        <p14:creationId xmlns:p14="http://schemas.microsoft.com/office/powerpoint/2010/main" val="8964668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7587F5DE-6CD8-309B-4AF7-8724054E48F9}"/>
                  </a:ext>
                </a:extLst>
              </p14:cNvPr>
              <p14:cNvContentPartPr/>
              <p14:nvPr/>
            </p14:nvContentPartPr>
            <p14:xfrm>
              <a:off x="1405844" y="2842222"/>
              <a:ext cx="2029320" cy="7675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7587F5DE-6CD8-309B-4AF7-8724054E48F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42844" y="2779222"/>
                <a:ext cx="2154960" cy="893160"/>
              </a:xfrm>
              <a:prstGeom prst="rect">
                <a:avLst/>
              </a:prstGeom>
            </p:spPr>
          </p:pic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5D985697-88E1-A2F2-AAFC-B43776E63363}"/>
              </a:ext>
            </a:extLst>
          </p:cNvPr>
          <p:cNvGrpSpPr/>
          <p:nvPr/>
        </p:nvGrpSpPr>
        <p:grpSpPr>
          <a:xfrm>
            <a:off x="3646102" y="1813657"/>
            <a:ext cx="7028640" cy="2749320"/>
            <a:chOff x="3646102" y="1813657"/>
            <a:chExt cx="7028640" cy="2749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9E025D4C-24B0-727E-CF8E-16148ACC9B60}"/>
                    </a:ext>
                  </a:extLst>
                </p14:cNvPr>
                <p14:cNvContentPartPr/>
                <p14:nvPr/>
              </p14:nvContentPartPr>
              <p14:xfrm>
                <a:off x="3646102" y="1813657"/>
                <a:ext cx="4186800" cy="27493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9E025D4C-24B0-727E-CF8E-16148ACC9B60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583102" y="1750649"/>
                  <a:ext cx="4312440" cy="287497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D57B735B-4C92-DE75-16EB-B3E1521B547F}"/>
                    </a:ext>
                  </a:extLst>
                </p14:cNvPr>
                <p14:cNvContentPartPr/>
                <p14:nvPr/>
              </p14:nvContentPartPr>
              <p14:xfrm>
                <a:off x="8174902" y="2415937"/>
                <a:ext cx="2499840" cy="10378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D57B735B-4C92-DE75-16EB-B3E1521B547F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111911" y="2352937"/>
                  <a:ext cx="2625462" cy="11635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D8132B9B-6620-7B45-7237-0CFD71FF5348}"/>
              </a:ext>
            </a:extLst>
          </p:cNvPr>
          <p:cNvSpPr txBox="1"/>
          <p:nvPr/>
        </p:nvSpPr>
        <p:spPr>
          <a:xfrm>
            <a:off x="4187438" y="2564262"/>
            <a:ext cx="36454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highlight>
                  <a:srgbClr val="FFFF00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sentiment analysis model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FB77A5-284A-8C6B-FB38-97A4FD34443E}"/>
              </a:ext>
            </a:extLst>
          </p:cNvPr>
          <p:cNvSpPr txBox="1"/>
          <p:nvPr/>
        </p:nvSpPr>
        <p:spPr>
          <a:xfrm>
            <a:off x="1213200" y="4157813"/>
            <a:ext cx="155162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tx1"/>
                </a:solidFill>
                <a:highlight>
                  <a:srgbClr val="00FFFF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text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1DACB7-923C-7CF5-CAA5-0BB4A351A303}"/>
              </a:ext>
            </a:extLst>
          </p:cNvPr>
          <p:cNvSpPr txBox="1"/>
          <p:nvPr/>
        </p:nvSpPr>
        <p:spPr>
          <a:xfrm>
            <a:off x="8927176" y="3996038"/>
            <a:ext cx="2817149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i="1" dirty="0">
                <a:highlight>
                  <a:srgbClr val="F3C3B2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POSITIVE</a:t>
            </a:r>
            <a:br>
              <a:rPr lang="en-US" sz="4000" i="1" dirty="0">
                <a:highlight>
                  <a:srgbClr val="00FFFF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r>
              <a:rPr lang="en-US" sz="4000" dirty="0">
                <a:highlight>
                  <a:srgbClr val="00FFFF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or</a:t>
            </a:r>
            <a:br>
              <a:rPr lang="en-US" sz="4000" dirty="0">
                <a:highlight>
                  <a:srgbClr val="00FFFF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r>
              <a:rPr lang="en-US" sz="4000" i="1" dirty="0">
                <a:highlight>
                  <a:srgbClr val="F3C3B2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NEGATIVE</a:t>
            </a:r>
            <a:endParaRPr lang="en-US" sz="4000" dirty="0">
              <a:solidFill>
                <a:schemeClr val="tx1"/>
              </a:solidFill>
              <a:highlight>
                <a:srgbClr val="00FFFF"/>
              </a:highlight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2652389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E47956E-E0BF-8541-D073-8167498DE7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026" y="912482"/>
            <a:ext cx="7772400" cy="503303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7528FA8-0673-4299-33BE-A2A9A8C1D37C}"/>
              </a:ext>
            </a:extLst>
          </p:cNvPr>
          <p:cNvSpPr txBox="1"/>
          <p:nvPr/>
        </p:nvSpPr>
        <p:spPr>
          <a:xfrm rot="774186">
            <a:off x="6067639" y="1881937"/>
            <a:ext cx="5787879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000" dirty="0">
                <a:highlight>
                  <a:srgbClr val="00FFFF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YOU CAN TRAIN ON ANY KIND OF CATEGORIES!!!!</a:t>
            </a:r>
            <a:endParaRPr lang="en-US" sz="5000" i="1" dirty="0">
              <a:highlight>
                <a:srgbClr val="00FFFF"/>
              </a:highlight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7661532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7587F5DE-6CD8-309B-4AF7-8724054E48F9}"/>
                  </a:ext>
                </a:extLst>
              </p14:cNvPr>
              <p14:cNvContentPartPr/>
              <p14:nvPr/>
            </p14:nvContentPartPr>
            <p14:xfrm>
              <a:off x="1405844" y="2842222"/>
              <a:ext cx="2029320" cy="7675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7587F5DE-6CD8-309B-4AF7-8724054E48F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42844" y="2779222"/>
                <a:ext cx="2154960" cy="893160"/>
              </a:xfrm>
              <a:prstGeom prst="rect">
                <a:avLst/>
              </a:prstGeom>
            </p:spPr>
          </p:pic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5D985697-88E1-A2F2-AAFC-B43776E63363}"/>
              </a:ext>
            </a:extLst>
          </p:cNvPr>
          <p:cNvGrpSpPr/>
          <p:nvPr/>
        </p:nvGrpSpPr>
        <p:grpSpPr>
          <a:xfrm>
            <a:off x="3646102" y="1813657"/>
            <a:ext cx="7028640" cy="2749320"/>
            <a:chOff x="3646102" y="1813657"/>
            <a:chExt cx="7028640" cy="2749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9E025D4C-24B0-727E-CF8E-16148ACC9B60}"/>
                    </a:ext>
                  </a:extLst>
                </p14:cNvPr>
                <p14:cNvContentPartPr/>
                <p14:nvPr/>
              </p14:nvContentPartPr>
              <p14:xfrm>
                <a:off x="3646102" y="1813657"/>
                <a:ext cx="4186800" cy="27493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9E025D4C-24B0-727E-CF8E-16148ACC9B60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583102" y="1750649"/>
                  <a:ext cx="4312440" cy="287497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D57B735B-4C92-DE75-16EB-B3E1521B547F}"/>
                    </a:ext>
                  </a:extLst>
                </p14:cNvPr>
                <p14:cNvContentPartPr/>
                <p14:nvPr/>
              </p14:nvContentPartPr>
              <p14:xfrm>
                <a:off x="8174902" y="2415937"/>
                <a:ext cx="2499840" cy="10378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D57B735B-4C92-DE75-16EB-B3E1521B547F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111911" y="2352937"/>
                  <a:ext cx="2625462" cy="11635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D8132B9B-6620-7B45-7237-0CFD71FF5348}"/>
              </a:ext>
            </a:extLst>
          </p:cNvPr>
          <p:cNvSpPr txBox="1"/>
          <p:nvPr/>
        </p:nvSpPr>
        <p:spPr>
          <a:xfrm>
            <a:off x="4243688" y="2672599"/>
            <a:ext cx="32001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highlight>
                  <a:srgbClr val="FFFF00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classification model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FB77A5-284A-8C6B-FB38-97A4FD34443E}"/>
              </a:ext>
            </a:extLst>
          </p:cNvPr>
          <p:cNvSpPr txBox="1"/>
          <p:nvPr/>
        </p:nvSpPr>
        <p:spPr>
          <a:xfrm>
            <a:off x="1405844" y="3996038"/>
            <a:ext cx="155162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tx1"/>
                </a:solidFill>
                <a:highlight>
                  <a:srgbClr val="00FFFF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text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1DACB7-923C-7CF5-CAA5-0BB4A351A303}"/>
              </a:ext>
            </a:extLst>
          </p:cNvPr>
          <p:cNvSpPr txBox="1"/>
          <p:nvPr/>
        </p:nvSpPr>
        <p:spPr>
          <a:xfrm>
            <a:off x="8927176" y="3996038"/>
            <a:ext cx="281714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i="1" dirty="0">
                <a:highlight>
                  <a:srgbClr val="F3C3B2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category</a:t>
            </a:r>
            <a:endParaRPr lang="en-US" sz="4000" dirty="0">
              <a:solidFill>
                <a:schemeClr val="tx1"/>
              </a:solidFill>
              <a:highlight>
                <a:srgbClr val="00FFFF"/>
              </a:highlight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4255806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58636F-57A8-2317-FB3A-01DDBF5433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Train your own models!</a:t>
            </a:r>
          </a:p>
          <a:p>
            <a:pPr lvl="1"/>
            <a:r>
              <a:rPr lang="en-US" dirty="0">
                <a:solidFill>
                  <a:srgbClr val="F3C3B2"/>
                </a:solidFill>
              </a:rPr>
              <a:t>Crimes!</a:t>
            </a:r>
          </a:p>
          <a:p>
            <a:pPr lvl="1"/>
            <a:r>
              <a:rPr lang="en-US" dirty="0">
                <a:solidFill>
                  <a:srgbClr val="B2E4DE"/>
                </a:solidFill>
              </a:rPr>
              <a:t>Misinformation!</a:t>
            </a:r>
          </a:p>
          <a:p>
            <a:pPr lvl="1"/>
            <a:r>
              <a:rPr lang="en-US" dirty="0">
                <a:solidFill>
                  <a:srgbClr val="5FC6E5"/>
                </a:solidFill>
              </a:rPr>
              <a:t>Hate speech!</a:t>
            </a:r>
          </a:p>
        </p:txBody>
      </p:sp>
    </p:spTree>
    <p:extLst>
      <p:ext uri="{BB962C8B-B14F-4D97-AF65-F5344CB8AC3E}">
        <p14:creationId xmlns:p14="http://schemas.microsoft.com/office/powerpoint/2010/main" val="33323621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D549889-0EFE-AE50-6D22-56C1ABD37F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960" y="-130135"/>
            <a:ext cx="10546080" cy="7332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3228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6D9CE5-61C3-675C-DE27-1D4AA2EC10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What is a “model?”</a:t>
            </a: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rgbClr val="B2E4DE"/>
                </a:solidFill>
              </a:rPr>
              <a:t>Sentiment analysis + text classification</a:t>
            </a: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rgbClr val="5FC6E5"/>
                </a:solidFill>
              </a:rPr>
              <a:t>Training and fine-tuning models</a:t>
            </a: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rgbClr val="F3C3B2"/>
                </a:solidFill>
              </a:rPr>
              <a:t>Large language models (and limitations)</a:t>
            </a:r>
          </a:p>
          <a:p>
            <a:pPr>
              <a:lnSpc>
                <a:spcPct val="100000"/>
              </a:lnSpc>
            </a:pPr>
            <a:r>
              <a:rPr lang="en-US" dirty="0"/>
              <a:t>Beyond text models</a:t>
            </a:r>
          </a:p>
        </p:txBody>
      </p:sp>
    </p:spTree>
    <p:extLst>
      <p:ext uri="{BB962C8B-B14F-4D97-AF65-F5344CB8AC3E}">
        <p14:creationId xmlns:p14="http://schemas.microsoft.com/office/powerpoint/2010/main" val="3992717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D606830-C854-D10E-4FE7-58ED559D50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380" y="-160616"/>
            <a:ext cx="10683240" cy="7428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9013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6009F4C-FFC3-0F4B-5E11-55D4CA1AA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There’s a tiny problem</a:t>
            </a:r>
            <a:br>
              <a:rPr lang="en-US" dirty="0"/>
            </a:br>
            <a:br>
              <a:rPr lang="en-US" dirty="0"/>
            </a:br>
            <a:r>
              <a:rPr lang="en-US" sz="2000" dirty="0">
                <a:highlight>
                  <a:srgbClr val="00FFFF"/>
                </a:highlight>
              </a:rPr>
              <a:t>(language is bad and awkward)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827AFD3-B7CB-41CC-B3A6-141A89C8E8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STEP THREE</a:t>
            </a:r>
          </a:p>
        </p:txBody>
      </p:sp>
    </p:spTree>
    <p:extLst>
      <p:ext uri="{BB962C8B-B14F-4D97-AF65-F5344CB8AC3E}">
        <p14:creationId xmlns:p14="http://schemas.microsoft.com/office/powerpoint/2010/main" val="15620116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58636F-57A8-2317-FB3A-01DDBF5433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❌ “I </a:t>
            </a:r>
            <a:r>
              <a:rPr lang="en-US" dirty="0">
                <a:solidFill>
                  <a:srgbClr val="F3C3B2"/>
                </a:solidFill>
              </a:rPr>
              <a:t>hate</a:t>
            </a:r>
            <a:r>
              <a:rPr lang="en-US" dirty="0"/>
              <a:t> you”</a:t>
            </a:r>
          </a:p>
          <a:p>
            <a:r>
              <a:rPr lang="en-US" dirty="0"/>
              <a:t>❌ “They </a:t>
            </a:r>
            <a:r>
              <a:rPr lang="en-US" dirty="0">
                <a:solidFill>
                  <a:srgbClr val="F3C3B2"/>
                </a:solidFill>
              </a:rPr>
              <a:t>hate</a:t>
            </a:r>
            <a:r>
              <a:rPr lang="en-US" dirty="0"/>
              <a:t> you”</a:t>
            </a:r>
          </a:p>
          <a:p>
            <a:r>
              <a:rPr lang="en-US" dirty="0"/>
              <a:t>❓ “He </a:t>
            </a:r>
            <a:r>
              <a:rPr lang="en-US" dirty="0">
                <a:solidFill>
                  <a:srgbClr val="5FC6E5"/>
                </a:solidFill>
              </a:rPr>
              <a:t>hates</a:t>
            </a:r>
            <a:r>
              <a:rPr lang="en-US" dirty="0"/>
              <a:t> you”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57D12C8-9AD0-E881-F274-391D0A77C1AC}"/>
              </a:ext>
            </a:extLst>
          </p:cNvPr>
          <p:cNvSpPr txBox="1"/>
          <p:nvPr/>
        </p:nvSpPr>
        <p:spPr>
          <a:xfrm rot="750680">
            <a:off x="4046993" y="1486716"/>
            <a:ext cx="78442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highlight>
                  <a:srgbClr val="FFFF00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same word, but different endings</a:t>
            </a:r>
            <a:endParaRPr lang="en-US" sz="4000" i="1" dirty="0">
              <a:highlight>
                <a:srgbClr val="F3C3B2"/>
              </a:highlight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999232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61ED90A-AD5D-0306-CF27-4788C3CE6F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36273" y="981635"/>
            <a:ext cx="3359727" cy="4894729"/>
          </a:xfrm>
        </p:spPr>
        <p:txBody>
          <a:bodyPr>
            <a:normAutofit/>
          </a:bodyPr>
          <a:lstStyle/>
          <a:p>
            <a:r>
              <a:rPr lang="en-US" dirty="0"/>
              <a:t>fish</a:t>
            </a:r>
          </a:p>
          <a:p>
            <a:r>
              <a:rPr lang="en-US" dirty="0"/>
              <a:t>fish</a:t>
            </a:r>
            <a:r>
              <a:rPr lang="en-US" dirty="0">
                <a:solidFill>
                  <a:srgbClr val="F3C3B2"/>
                </a:solidFill>
              </a:rPr>
              <a:t>es</a:t>
            </a:r>
          </a:p>
          <a:p>
            <a:r>
              <a:rPr lang="en-US" dirty="0"/>
              <a:t>fish</a:t>
            </a:r>
            <a:r>
              <a:rPr lang="en-US" dirty="0">
                <a:solidFill>
                  <a:srgbClr val="F3C3B2"/>
                </a:solidFill>
              </a:rPr>
              <a:t>ing</a:t>
            </a:r>
          </a:p>
          <a:p>
            <a:r>
              <a:rPr lang="en-US" dirty="0"/>
              <a:t>fish</a:t>
            </a:r>
            <a:r>
              <a:rPr lang="en-US" dirty="0">
                <a:solidFill>
                  <a:srgbClr val="F3C3B2"/>
                </a:solidFill>
              </a:rPr>
              <a:t>ed</a:t>
            </a:r>
          </a:p>
        </p:txBody>
      </p:sp>
      <p:sp>
        <p:nvSpPr>
          <p:cNvPr id="4" name="Content Placeholder 1">
            <a:extLst>
              <a:ext uri="{FF2B5EF4-FFF2-40B4-BE49-F238E27FC236}">
                <a16:creationId xmlns:a16="http://schemas.microsoft.com/office/drawing/2014/main" id="{63E59F5F-216A-E724-0D2B-892946FE1F1B}"/>
              </a:ext>
            </a:extLst>
          </p:cNvPr>
          <p:cNvSpPr txBox="1">
            <a:spLocks/>
          </p:cNvSpPr>
          <p:nvPr/>
        </p:nvSpPr>
        <p:spPr>
          <a:xfrm>
            <a:off x="6096000" y="981635"/>
            <a:ext cx="3359727" cy="4894729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000" kern="1200">
                <a:solidFill>
                  <a:schemeClr val="bg1"/>
                </a:solidFill>
                <a:latin typeface="Arial Rounded MT Bold" panose="020F0704030504030204" pitchFamily="34" charset="77"/>
                <a:ea typeface="+mn-ea"/>
                <a:cs typeface="Futura Medium" panose="020B0602020204020303" pitchFamily="34" charset="-79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4000" kern="1200">
                <a:solidFill>
                  <a:schemeClr val="bg1"/>
                </a:solidFill>
                <a:latin typeface="Arial Rounded MT Bold" panose="020F0704030504030204" pitchFamily="34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4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4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4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corr</a:t>
            </a:r>
            <a:r>
              <a:rPr lang="en-US" dirty="0" err="1">
                <a:solidFill>
                  <a:srgbClr val="F3C3B2"/>
                </a:solidFill>
              </a:rPr>
              <a:t>er</a:t>
            </a:r>
            <a:endParaRPr lang="en-US" dirty="0">
              <a:solidFill>
                <a:srgbClr val="F3C3B2"/>
              </a:solidFill>
            </a:endParaRPr>
          </a:p>
          <a:p>
            <a:r>
              <a:rPr lang="en-US" dirty="0" err="1"/>
              <a:t>corr</a:t>
            </a:r>
            <a:r>
              <a:rPr lang="en-US" dirty="0" err="1">
                <a:solidFill>
                  <a:srgbClr val="F3C3B2"/>
                </a:solidFill>
              </a:rPr>
              <a:t>endo</a:t>
            </a:r>
            <a:endParaRPr lang="en-US" dirty="0">
              <a:solidFill>
                <a:srgbClr val="F3C3B2"/>
              </a:solidFill>
            </a:endParaRPr>
          </a:p>
          <a:p>
            <a:r>
              <a:rPr lang="en-US" dirty="0" err="1"/>
              <a:t>corr</a:t>
            </a:r>
            <a:r>
              <a:rPr lang="en-US" dirty="0" err="1">
                <a:solidFill>
                  <a:srgbClr val="F3C3B2"/>
                </a:solidFill>
              </a:rPr>
              <a:t>eu</a:t>
            </a:r>
            <a:endParaRPr lang="en-US" dirty="0">
              <a:solidFill>
                <a:srgbClr val="F3C3B2"/>
              </a:solidFill>
            </a:endParaRPr>
          </a:p>
          <a:p>
            <a:r>
              <a:rPr lang="en-US" dirty="0" err="1"/>
              <a:t>corr</a:t>
            </a:r>
            <a:r>
              <a:rPr lang="en-US" dirty="0" err="1">
                <a:solidFill>
                  <a:srgbClr val="F3C3B2"/>
                </a:solidFill>
              </a:rPr>
              <a:t>em</a:t>
            </a:r>
            <a:endParaRPr lang="en-US" dirty="0">
              <a:solidFill>
                <a:srgbClr val="F3C3B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30658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7D8B726-E9C8-24C7-6D12-6F34A437A8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3663" y="565592"/>
            <a:ext cx="8984673" cy="572681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76B4286-5AD0-D353-69A5-51AC3D3910D3}"/>
              </a:ext>
            </a:extLst>
          </p:cNvPr>
          <p:cNvSpPr txBox="1"/>
          <p:nvPr/>
        </p:nvSpPr>
        <p:spPr>
          <a:xfrm rot="750680">
            <a:off x="5303839" y="1534836"/>
            <a:ext cx="66107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highlight>
                  <a:srgbClr val="FFFF00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there are ways to solve it…</a:t>
            </a:r>
            <a:endParaRPr lang="en-US" sz="4000" i="1" dirty="0">
              <a:highlight>
                <a:srgbClr val="F3C3B2"/>
              </a:highlight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7734371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6009F4C-FFC3-0F4B-5E11-55D4CA1AA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Fine-tuning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827AFD3-B7CB-41CC-B3A6-141A89C8E8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STEP FOUR</a:t>
            </a:r>
          </a:p>
        </p:txBody>
      </p:sp>
    </p:spTree>
    <p:extLst>
      <p:ext uri="{BB962C8B-B14F-4D97-AF65-F5344CB8AC3E}">
        <p14:creationId xmlns:p14="http://schemas.microsoft.com/office/powerpoint/2010/main" val="18956153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0D522C4-65CC-4F30-B66D-C174C1A64421}"/>
              </a:ext>
            </a:extLst>
          </p:cNvPr>
          <p:cNvSpPr txBox="1"/>
          <p:nvPr/>
        </p:nvSpPr>
        <p:spPr>
          <a:xfrm>
            <a:off x="1217614" y="868500"/>
            <a:ext cx="785234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highlight>
                  <a:srgbClr val="FFFF00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I love to eat cookies is </a:t>
            </a:r>
            <a:r>
              <a:rPr lang="en-US" sz="4000" i="1" dirty="0">
                <a:highlight>
                  <a:srgbClr val="F3C3B2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POSITIVE</a:t>
            </a:r>
            <a:r>
              <a:rPr lang="en-US" sz="4000" dirty="0">
                <a:highlight>
                  <a:srgbClr val="FFFF00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D6A570-18A4-32DC-DE42-525A9AECF2B1}"/>
              </a:ext>
            </a:extLst>
          </p:cNvPr>
          <p:cNvSpPr txBox="1"/>
          <p:nvPr/>
        </p:nvSpPr>
        <p:spPr>
          <a:xfrm>
            <a:off x="1467877" y="1604962"/>
            <a:ext cx="77101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highlight>
                  <a:srgbClr val="FFFF00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I hate when it rains is </a:t>
            </a:r>
            <a:r>
              <a:rPr lang="en-US" sz="4000" i="1" dirty="0">
                <a:highlight>
                  <a:srgbClr val="F3C3B2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NEGATIVE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EC14A7-4535-D046-7950-76C8D0449D29}"/>
              </a:ext>
            </a:extLst>
          </p:cNvPr>
          <p:cNvSpPr txBox="1"/>
          <p:nvPr/>
        </p:nvSpPr>
        <p:spPr>
          <a:xfrm>
            <a:off x="2432051" y="2341424"/>
            <a:ext cx="67460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highlight>
                  <a:srgbClr val="FFFF00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I’m feeling sick is </a:t>
            </a:r>
            <a:r>
              <a:rPr lang="en-US" sz="4000" i="1" dirty="0">
                <a:highlight>
                  <a:srgbClr val="F3C3B2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NEGATIVE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C804FE-5377-F35E-6640-2370217F78ED}"/>
              </a:ext>
            </a:extLst>
          </p:cNvPr>
          <p:cNvSpPr txBox="1"/>
          <p:nvPr/>
        </p:nvSpPr>
        <p:spPr>
          <a:xfrm>
            <a:off x="717551" y="3077886"/>
            <a:ext cx="823622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highlight>
                  <a:srgbClr val="FFFF00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Dogs are cool animals is </a:t>
            </a:r>
            <a:r>
              <a:rPr lang="en-US" sz="4000" i="1" dirty="0">
                <a:highlight>
                  <a:srgbClr val="F3C3B2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POSITIVE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847433-8E34-4A0E-224C-08DE03E71649}"/>
              </a:ext>
            </a:extLst>
          </p:cNvPr>
          <p:cNvSpPr txBox="1"/>
          <p:nvPr/>
        </p:nvSpPr>
        <p:spPr>
          <a:xfrm>
            <a:off x="4921393" y="3814347"/>
            <a:ext cx="282481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highlight>
                  <a:srgbClr val="FFFF00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…… is </a:t>
            </a:r>
            <a:r>
              <a:rPr lang="en-US" sz="4000" i="1" dirty="0">
                <a:highlight>
                  <a:srgbClr val="F3C3B2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…….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E59400-1621-3AA2-D25E-7A2DE5D2E697}"/>
              </a:ext>
            </a:extLst>
          </p:cNvPr>
          <p:cNvSpPr txBox="1"/>
          <p:nvPr/>
        </p:nvSpPr>
        <p:spPr>
          <a:xfrm>
            <a:off x="4921393" y="4550810"/>
            <a:ext cx="282481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highlight>
                  <a:srgbClr val="FFFF00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…… is </a:t>
            </a:r>
            <a:r>
              <a:rPr lang="en-US" sz="4000" i="1" dirty="0">
                <a:highlight>
                  <a:srgbClr val="F3C3B2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…….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9E73BEC-9893-76CF-B1C0-B812DDCA8AB1}"/>
              </a:ext>
            </a:extLst>
          </p:cNvPr>
          <p:cNvSpPr txBox="1"/>
          <p:nvPr/>
        </p:nvSpPr>
        <p:spPr>
          <a:xfrm>
            <a:off x="4921393" y="5287272"/>
            <a:ext cx="282481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highlight>
                  <a:srgbClr val="FFFF00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…… is </a:t>
            </a:r>
            <a:r>
              <a:rPr lang="en-US" sz="4000" i="1" dirty="0">
                <a:highlight>
                  <a:srgbClr val="F3C3B2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…….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7900F669-EF0E-507D-031F-92A9569AA674}"/>
                  </a:ext>
                </a:extLst>
              </p14:cNvPr>
              <p14:cNvContentPartPr/>
              <p14:nvPr/>
            </p14:nvContentPartPr>
            <p14:xfrm>
              <a:off x="7446622" y="2438977"/>
              <a:ext cx="4105440" cy="386604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7900F669-EF0E-507D-031F-92A9569AA67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383622" y="2375977"/>
                <a:ext cx="4231080" cy="399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A83FED1F-E423-3EEA-A237-63710B785482}"/>
                  </a:ext>
                </a:extLst>
              </p14:cNvPr>
              <p14:cNvContentPartPr/>
              <p14:nvPr/>
            </p14:nvContentPartPr>
            <p14:xfrm>
              <a:off x="8250142" y="523057"/>
              <a:ext cx="2638080" cy="214020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A83FED1F-E423-3EEA-A237-63710B78548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187133" y="460057"/>
                <a:ext cx="2763737" cy="2265840"/>
              </a:xfrm>
              <a:prstGeom prst="rect">
                <a:avLst/>
              </a:prstGeom>
            </p:spPr>
          </p:pic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03855307-9C6B-8986-AD06-DF37C21CFA51}"/>
              </a:ext>
            </a:extLst>
          </p:cNvPr>
          <p:cNvSpPr txBox="1"/>
          <p:nvPr/>
        </p:nvSpPr>
        <p:spPr>
          <a:xfrm rot="655689">
            <a:off x="194530" y="5465062"/>
            <a:ext cx="272465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highlight>
                  <a:srgbClr val="00FFFF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TRAINING</a:t>
            </a:r>
            <a:endParaRPr lang="en-US" sz="4000" i="1" dirty="0">
              <a:highlight>
                <a:srgbClr val="00FFFF"/>
              </a:highlight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740595-CCFD-239A-AFF4-0D1649D4554F}"/>
              </a:ext>
            </a:extLst>
          </p:cNvPr>
          <p:cNvSpPr txBox="1"/>
          <p:nvPr/>
        </p:nvSpPr>
        <p:spPr>
          <a:xfrm rot="20754142">
            <a:off x="10486668" y="4845587"/>
            <a:ext cx="139493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highlight>
                  <a:srgbClr val="00FFFF"/>
                </a:highlight>
              </a:rPr>
              <a:t>learn rules</a:t>
            </a:r>
          </a:p>
        </p:txBody>
      </p:sp>
    </p:spTree>
    <p:extLst>
      <p:ext uri="{BB962C8B-B14F-4D97-AF65-F5344CB8AC3E}">
        <p14:creationId xmlns:p14="http://schemas.microsoft.com/office/powerpoint/2010/main" val="35281955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0D522C4-65CC-4F30-B66D-C174C1A64421}"/>
              </a:ext>
            </a:extLst>
          </p:cNvPr>
          <p:cNvSpPr txBox="1"/>
          <p:nvPr/>
        </p:nvSpPr>
        <p:spPr>
          <a:xfrm>
            <a:off x="873257" y="1593157"/>
            <a:ext cx="9197974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0" dirty="0">
                <a:highlight>
                  <a:srgbClr val="FFFF00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A WHOLE</a:t>
            </a:r>
            <a:br>
              <a:rPr lang="en-US" sz="10000" dirty="0">
                <a:highlight>
                  <a:srgbClr val="FFFF00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r>
              <a:rPr lang="en-US" sz="10000" dirty="0">
                <a:highlight>
                  <a:srgbClr val="FFFF00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LOT OF TEXT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7900F669-EF0E-507D-031F-92A9569AA674}"/>
                  </a:ext>
                </a:extLst>
              </p14:cNvPr>
              <p14:cNvContentPartPr/>
              <p14:nvPr/>
            </p14:nvContentPartPr>
            <p14:xfrm>
              <a:off x="7446622" y="2438977"/>
              <a:ext cx="4105440" cy="386604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7900F669-EF0E-507D-031F-92A9569AA67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383622" y="2375977"/>
                <a:ext cx="4231080" cy="399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A83FED1F-E423-3EEA-A237-63710B785482}"/>
                  </a:ext>
                </a:extLst>
              </p14:cNvPr>
              <p14:cNvContentPartPr/>
              <p14:nvPr/>
            </p14:nvContentPartPr>
            <p14:xfrm>
              <a:off x="8250142" y="523057"/>
              <a:ext cx="2638080" cy="214020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A83FED1F-E423-3EEA-A237-63710B78548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187133" y="460057"/>
                <a:ext cx="2763737" cy="2265840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45AE4692-DF3F-B5E1-2EC4-CB6EBBB7D5B4}"/>
              </a:ext>
            </a:extLst>
          </p:cNvPr>
          <p:cNvSpPr txBox="1"/>
          <p:nvPr/>
        </p:nvSpPr>
        <p:spPr>
          <a:xfrm rot="655689">
            <a:off x="194530" y="5465062"/>
            <a:ext cx="272465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highlight>
                  <a:srgbClr val="00FFFF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TRAINING</a:t>
            </a:r>
            <a:endParaRPr lang="en-US" sz="4000" i="1" dirty="0">
              <a:highlight>
                <a:srgbClr val="00FFFF"/>
              </a:highlight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6D06022-20E1-7287-6C91-9CBB1A20BB47}"/>
              </a:ext>
            </a:extLst>
          </p:cNvPr>
          <p:cNvSpPr txBox="1"/>
          <p:nvPr/>
        </p:nvSpPr>
        <p:spPr>
          <a:xfrm rot="20754142">
            <a:off x="10094772" y="5002749"/>
            <a:ext cx="192155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highlight>
                  <a:srgbClr val="00FFFF"/>
                </a:highlight>
              </a:rPr>
              <a:t>learn language</a:t>
            </a:r>
          </a:p>
        </p:txBody>
      </p:sp>
    </p:spTree>
    <p:extLst>
      <p:ext uri="{BB962C8B-B14F-4D97-AF65-F5344CB8AC3E}">
        <p14:creationId xmlns:p14="http://schemas.microsoft.com/office/powerpoint/2010/main" val="6992726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0D522C4-65CC-4F30-B66D-C174C1A64421}"/>
              </a:ext>
            </a:extLst>
          </p:cNvPr>
          <p:cNvSpPr txBox="1"/>
          <p:nvPr/>
        </p:nvSpPr>
        <p:spPr>
          <a:xfrm>
            <a:off x="1149510" y="508735"/>
            <a:ext cx="587130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>
                <a:highlight>
                  <a:srgbClr val="FFFF00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A WHOLE LOT</a:t>
            </a:r>
            <a:br>
              <a:rPr lang="en-US" sz="5000" dirty="0">
                <a:highlight>
                  <a:srgbClr val="FFFF00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r>
              <a:rPr lang="en-US" sz="5000" dirty="0">
                <a:highlight>
                  <a:srgbClr val="FFFF00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OF TEXT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AE4692-DF3F-B5E1-2EC4-CB6EBBB7D5B4}"/>
              </a:ext>
            </a:extLst>
          </p:cNvPr>
          <p:cNvSpPr txBox="1"/>
          <p:nvPr/>
        </p:nvSpPr>
        <p:spPr>
          <a:xfrm rot="20616115">
            <a:off x="4348250" y="1779279"/>
            <a:ext cx="209204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highlight>
                  <a:srgbClr val="00FFFF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TRAINING</a:t>
            </a:r>
            <a:endParaRPr lang="en-US" sz="3000" i="1" dirty="0">
              <a:highlight>
                <a:srgbClr val="00FFFF"/>
              </a:highlight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95BFAB-31FE-7C62-AF40-3D9D700B2E23}"/>
              </a:ext>
            </a:extLst>
          </p:cNvPr>
          <p:cNvSpPr txBox="1"/>
          <p:nvPr/>
        </p:nvSpPr>
        <p:spPr>
          <a:xfrm>
            <a:off x="639938" y="3506219"/>
            <a:ext cx="40144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highlight>
                  <a:srgbClr val="FFFF00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I love to eat cookies is </a:t>
            </a:r>
            <a:r>
              <a:rPr lang="en-US" sz="2000" i="1" dirty="0">
                <a:highlight>
                  <a:srgbClr val="F3C3B2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POSITIVE</a:t>
            </a:r>
            <a:r>
              <a:rPr lang="en-US" sz="2000" dirty="0">
                <a:highlight>
                  <a:srgbClr val="FFFF00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E444DF8-611A-A329-14AE-45199C001BE1}"/>
              </a:ext>
            </a:extLst>
          </p:cNvPr>
          <p:cNvSpPr txBox="1"/>
          <p:nvPr/>
        </p:nvSpPr>
        <p:spPr>
          <a:xfrm>
            <a:off x="749039" y="3891109"/>
            <a:ext cx="39482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highlight>
                  <a:srgbClr val="FFFF00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I hate when it rains is </a:t>
            </a:r>
            <a:r>
              <a:rPr lang="en-US" sz="2000" i="1" dirty="0">
                <a:highlight>
                  <a:srgbClr val="F3C3B2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NEGATIVE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7EA884B-ECFE-792D-3674-1BE908D3A076}"/>
              </a:ext>
            </a:extLst>
          </p:cNvPr>
          <p:cNvSpPr txBox="1"/>
          <p:nvPr/>
        </p:nvSpPr>
        <p:spPr>
          <a:xfrm>
            <a:off x="1231094" y="4296706"/>
            <a:ext cx="34662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highlight>
                  <a:srgbClr val="FFFF00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I’m feeling sick is </a:t>
            </a:r>
            <a:r>
              <a:rPr lang="en-US" sz="2000" i="1" dirty="0">
                <a:highlight>
                  <a:srgbClr val="F3C3B2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NEGATIVE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DE4178D-D1EF-950C-4FA6-D10F873B0639}"/>
              </a:ext>
            </a:extLst>
          </p:cNvPr>
          <p:cNvSpPr txBox="1"/>
          <p:nvPr/>
        </p:nvSpPr>
        <p:spPr>
          <a:xfrm>
            <a:off x="365415" y="4701868"/>
            <a:ext cx="42080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highlight>
                  <a:srgbClr val="FFFF00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Dogs are cool animals is </a:t>
            </a:r>
            <a:r>
              <a:rPr lang="en-US" sz="2000" i="1" dirty="0">
                <a:highlight>
                  <a:srgbClr val="F3C3B2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POSITIVE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AC159E8-677F-6058-81AA-019AE85D1941}"/>
              </a:ext>
            </a:extLst>
          </p:cNvPr>
          <p:cNvSpPr txBox="1"/>
          <p:nvPr/>
        </p:nvSpPr>
        <p:spPr>
          <a:xfrm>
            <a:off x="2469453" y="5096926"/>
            <a:ext cx="1502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highlight>
                  <a:srgbClr val="FFFF00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…… is </a:t>
            </a:r>
            <a:r>
              <a:rPr lang="en-US" sz="2000" i="1" dirty="0">
                <a:highlight>
                  <a:srgbClr val="F3C3B2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…….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70A00CA-9152-C764-B2DC-8E5501A47D96}"/>
              </a:ext>
            </a:extLst>
          </p:cNvPr>
          <p:cNvSpPr txBox="1"/>
          <p:nvPr/>
        </p:nvSpPr>
        <p:spPr>
          <a:xfrm>
            <a:off x="2469453" y="5475794"/>
            <a:ext cx="1502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highlight>
                  <a:srgbClr val="FFFF00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…… is </a:t>
            </a:r>
            <a:r>
              <a:rPr lang="en-US" sz="2000" i="1" dirty="0">
                <a:highlight>
                  <a:srgbClr val="F3C3B2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…….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C340AB2-BD88-E437-EDB2-62BFFDB35A24}"/>
              </a:ext>
            </a:extLst>
          </p:cNvPr>
          <p:cNvSpPr txBox="1"/>
          <p:nvPr/>
        </p:nvSpPr>
        <p:spPr>
          <a:xfrm>
            <a:off x="2469453" y="5875904"/>
            <a:ext cx="1502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highlight>
                  <a:srgbClr val="FFFF00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…… is </a:t>
            </a:r>
            <a:r>
              <a:rPr lang="en-US" sz="2000" i="1" dirty="0">
                <a:highlight>
                  <a:srgbClr val="F3C3B2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…….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6883939-2796-C3B8-2DAA-226828EF33D8}"/>
              </a:ext>
            </a:extLst>
          </p:cNvPr>
          <p:cNvSpPr txBox="1"/>
          <p:nvPr/>
        </p:nvSpPr>
        <p:spPr>
          <a:xfrm rot="20616115">
            <a:off x="3966177" y="5255099"/>
            <a:ext cx="271721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highlight>
                  <a:srgbClr val="00FFFF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FINE TUNING</a:t>
            </a:r>
            <a:endParaRPr lang="en-US" sz="3000" i="1" dirty="0">
              <a:highlight>
                <a:srgbClr val="00FFFF"/>
              </a:highlight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5643EAE7-D3BA-124A-C26D-7C037471D383}"/>
                  </a:ext>
                </a:extLst>
              </p14:cNvPr>
              <p14:cNvContentPartPr/>
              <p14:nvPr/>
            </p14:nvContentPartPr>
            <p14:xfrm>
              <a:off x="2810542" y="2378497"/>
              <a:ext cx="751320" cy="77076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5643EAE7-D3BA-124A-C26D-7C037471D38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747542" y="2315497"/>
                <a:ext cx="876960" cy="89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70C037FC-FCAF-1325-442F-77C7D954DDD8}"/>
                  </a:ext>
                </a:extLst>
              </p14:cNvPr>
              <p14:cNvContentPartPr/>
              <p14:nvPr/>
            </p14:nvContentPartPr>
            <p14:xfrm>
              <a:off x="5814022" y="1340257"/>
              <a:ext cx="4604400" cy="337464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70C037FC-FCAF-1325-442F-77C7D954DDD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751382" y="1277617"/>
                <a:ext cx="4730040" cy="3500280"/>
              </a:xfrm>
              <a:prstGeom prst="rect">
                <a:avLst/>
              </a:prstGeom>
            </p:spPr>
          </p:pic>
        </mc:Fallback>
      </mc:AlternateContent>
      <p:sp>
        <p:nvSpPr>
          <p:cNvPr id="32" name="TextBox 31">
            <a:extLst>
              <a:ext uri="{FF2B5EF4-FFF2-40B4-BE49-F238E27FC236}">
                <a16:creationId xmlns:a16="http://schemas.microsoft.com/office/drawing/2014/main" id="{4CE682DA-3AAA-BFFF-E037-C29834B238FA}"/>
              </a:ext>
            </a:extLst>
          </p:cNvPr>
          <p:cNvSpPr txBox="1"/>
          <p:nvPr/>
        </p:nvSpPr>
        <p:spPr>
          <a:xfrm rot="632651">
            <a:off x="8847284" y="3551227"/>
            <a:ext cx="258756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highlight>
                  <a:srgbClr val="00FFFF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OKAY NOW</a:t>
            </a:r>
          </a:p>
          <a:p>
            <a:r>
              <a:rPr lang="en-US" sz="3000" dirty="0">
                <a:highlight>
                  <a:srgbClr val="00FFFF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WE USE IT!!!!</a:t>
            </a:r>
            <a:endParaRPr lang="en-US" sz="3000" i="1" dirty="0">
              <a:highlight>
                <a:srgbClr val="00FFFF"/>
              </a:highlight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297A322-A29B-A0D9-1064-8C5FC64006AF}"/>
              </a:ext>
            </a:extLst>
          </p:cNvPr>
          <p:cNvSpPr txBox="1"/>
          <p:nvPr/>
        </p:nvSpPr>
        <p:spPr>
          <a:xfrm rot="20561164">
            <a:off x="4454318" y="2183135"/>
            <a:ext cx="21533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highlight>
                  <a:srgbClr val="FFFF00"/>
                </a:highlight>
              </a:rPr>
              <a:t>(to learn language)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73CAEE0-CD93-79BC-5A9E-8E002FEE537F}"/>
              </a:ext>
            </a:extLst>
          </p:cNvPr>
          <p:cNvSpPr txBox="1"/>
          <p:nvPr/>
        </p:nvSpPr>
        <p:spPr>
          <a:xfrm rot="20561164">
            <a:off x="4105637" y="5815968"/>
            <a:ext cx="17242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highlight>
                  <a:srgbClr val="FFFF00"/>
                </a:highlight>
              </a:rPr>
              <a:t>(to learn rules)</a:t>
            </a:r>
          </a:p>
        </p:txBody>
      </p:sp>
    </p:spTree>
    <p:extLst>
      <p:ext uri="{BB962C8B-B14F-4D97-AF65-F5344CB8AC3E}">
        <p14:creationId xmlns:p14="http://schemas.microsoft.com/office/powerpoint/2010/main" val="336954825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5306AF8-F729-9E87-3703-DD176E0C8D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1" y="-207726"/>
            <a:ext cx="12172949" cy="756276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F09085D-62CA-A341-BEFA-F65F149592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422187">
            <a:off x="246450" y="964228"/>
            <a:ext cx="11575856" cy="4674441"/>
          </a:xfrm>
          <a:prstGeom prst="rect">
            <a:avLst/>
          </a:prstGeom>
          <a:ln w="66675">
            <a:solidFill>
              <a:schemeClr val="tx1"/>
            </a:solidFill>
          </a:ln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F959A402-D296-FD24-A269-DD6B0E4556EF}"/>
              </a:ext>
            </a:extLst>
          </p:cNvPr>
          <p:cNvGrpSpPr/>
          <p:nvPr/>
        </p:nvGrpSpPr>
        <p:grpSpPr>
          <a:xfrm>
            <a:off x="8584582" y="832657"/>
            <a:ext cx="1140480" cy="1567800"/>
            <a:chOff x="8584582" y="832657"/>
            <a:chExt cx="1140480" cy="1567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CF72421F-EDF9-7EAA-1EFE-03E0C63E10FE}"/>
                    </a:ext>
                  </a:extLst>
                </p14:cNvPr>
                <p14:cNvContentPartPr/>
                <p14:nvPr/>
              </p14:nvContentPartPr>
              <p14:xfrm>
                <a:off x="8584582" y="832657"/>
                <a:ext cx="1140480" cy="156780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CF72421F-EDF9-7EAA-1EFE-03E0C63E10FE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521942" y="769657"/>
                  <a:ext cx="1266120" cy="169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A52B0709-F057-8B47-CEC4-CA6D45BD2DD6}"/>
                    </a:ext>
                  </a:extLst>
                </p14:cNvPr>
                <p14:cNvContentPartPr/>
                <p14:nvPr/>
              </p14:nvContentPartPr>
              <p14:xfrm>
                <a:off x="9455062" y="1934977"/>
                <a:ext cx="360" cy="3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A52B0709-F057-8B47-CEC4-CA6D45BD2DD6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392062" y="1872337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F15B522A-80AE-D764-B334-69D5AFE25EF6}"/>
              </a:ext>
            </a:extLst>
          </p:cNvPr>
          <p:cNvGrpSpPr/>
          <p:nvPr/>
        </p:nvGrpSpPr>
        <p:grpSpPr>
          <a:xfrm>
            <a:off x="8661622" y="3050617"/>
            <a:ext cx="1168920" cy="67320"/>
            <a:chOff x="8661622" y="3050617"/>
            <a:chExt cx="1168920" cy="67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FD0855CA-21EA-EC69-EF85-BAFF8B30A23C}"/>
                    </a:ext>
                  </a:extLst>
                </p14:cNvPr>
                <p14:cNvContentPartPr/>
                <p14:nvPr/>
              </p14:nvContentPartPr>
              <p14:xfrm>
                <a:off x="8661622" y="3050617"/>
                <a:ext cx="1168920" cy="673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FD0855CA-21EA-EC69-EF85-BAFF8B30A23C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598982" y="2987617"/>
                  <a:ext cx="129456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D1707485-9334-E829-B866-5C3342BB92D0}"/>
                    </a:ext>
                  </a:extLst>
                </p14:cNvPr>
                <p14:cNvContentPartPr/>
                <p14:nvPr/>
              </p14:nvContentPartPr>
              <p14:xfrm>
                <a:off x="9711022" y="3067177"/>
                <a:ext cx="360" cy="3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D1707485-9334-E829-B866-5C3342BB92D0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648022" y="3004537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9FE4908-16CF-7288-ECF1-91DD2089ED07}"/>
              </a:ext>
            </a:extLst>
          </p:cNvPr>
          <p:cNvGrpSpPr/>
          <p:nvPr/>
        </p:nvGrpSpPr>
        <p:grpSpPr>
          <a:xfrm>
            <a:off x="2532622" y="4115857"/>
            <a:ext cx="1829160" cy="2057040"/>
            <a:chOff x="2532622" y="4115857"/>
            <a:chExt cx="1829160" cy="2057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925EADEE-A1A0-7669-D06C-69BC77048275}"/>
                    </a:ext>
                  </a:extLst>
                </p14:cNvPr>
                <p14:cNvContentPartPr/>
                <p14:nvPr/>
              </p14:nvContentPartPr>
              <p14:xfrm>
                <a:off x="2532622" y="4115857"/>
                <a:ext cx="1829160" cy="3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925EADEE-A1A0-7669-D06C-69BC77048275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469982" y="4053217"/>
                  <a:ext cx="19548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82427CE2-8F49-A95B-28A8-67D1F893F0CE}"/>
                    </a:ext>
                  </a:extLst>
                </p14:cNvPr>
                <p14:cNvContentPartPr/>
                <p14:nvPr/>
              </p14:nvContentPartPr>
              <p14:xfrm>
                <a:off x="2624782" y="4354177"/>
                <a:ext cx="867600" cy="181872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82427CE2-8F49-A95B-28A8-67D1F893F0CE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562142" y="4291177"/>
                  <a:ext cx="993240" cy="19443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3485455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6009F4C-FFC3-0F4B-5E11-55D4CA1AA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“model?”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827AFD3-B7CB-41CC-B3A6-141A89C8E8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STEP ONE</a:t>
            </a:r>
          </a:p>
        </p:txBody>
      </p:sp>
    </p:spTree>
    <p:extLst>
      <p:ext uri="{BB962C8B-B14F-4D97-AF65-F5344CB8AC3E}">
        <p14:creationId xmlns:p14="http://schemas.microsoft.com/office/powerpoint/2010/main" val="363432408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0D522C4-65CC-4F30-B66D-C174C1A64421}"/>
              </a:ext>
            </a:extLst>
          </p:cNvPr>
          <p:cNvSpPr txBox="1"/>
          <p:nvPr/>
        </p:nvSpPr>
        <p:spPr>
          <a:xfrm>
            <a:off x="1149510" y="508735"/>
            <a:ext cx="587130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>
                <a:highlight>
                  <a:srgbClr val="FFFF00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198 million</a:t>
            </a:r>
          </a:p>
          <a:p>
            <a:r>
              <a:rPr lang="en-US" sz="5000" dirty="0">
                <a:highlight>
                  <a:srgbClr val="FFFF00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tweets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AE4692-DF3F-B5E1-2EC4-CB6EBBB7D5B4}"/>
              </a:ext>
            </a:extLst>
          </p:cNvPr>
          <p:cNvSpPr txBox="1"/>
          <p:nvPr/>
        </p:nvSpPr>
        <p:spPr>
          <a:xfrm rot="20616115">
            <a:off x="4348250" y="1779279"/>
            <a:ext cx="209204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highlight>
                  <a:srgbClr val="00FFFF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TRAINING</a:t>
            </a:r>
            <a:endParaRPr lang="en-US" sz="3000" i="1" dirty="0">
              <a:highlight>
                <a:srgbClr val="00FFFF"/>
              </a:highlight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95BFAB-31FE-7C62-AF40-3D9D700B2E23}"/>
              </a:ext>
            </a:extLst>
          </p:cNvPr>
          <p:cNvSpPr txBox="1"/>
          <p:nvPr/>
        </p:nvSpPr>
        <p:spPr>
          <a:xfrm>
            <a:off x="639938" y="3506219"/>
            <a:ext cx="40144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highlight>
                  <a:srgbClr val="FFFF00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I love to eat cookies is </a:t>
            </a:r>
            <a:r>
              <a:rPr lang="en-US" sz="2000" i="1" dirty="0">
                <a:highlight>
                  <a:srgbClr val="F3C3B2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POSITIVE</a:t>
            </a:r>
            <a:r>
              <a:rPr lang="en-US" sz="2000" dirty="0">
                <a:highlight>
                  <a:srgbClr val="FFFF00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E444DF8-611A-A329-14AE-45199C001BE1}"/>
              </a:ext>
            </a:extLst>
          </p:cNvPr>
          <p:cNvSpPr txBox="1"/>
          <p:nvPr/>
        </p:nvSpPr>
        <p:spPr>
          <a:xfrm>
            <a:off x="749039" y="3891109"/>
            <a:ext cx="39482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highlight>
                  <a:srgbClr val="FFFF00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I hate when it rains is </a:t>
            </a:r>
            <a:r>
              <a:rPr lang="en-US" sz="2000" i="1" dirty="0">
                <a:highlight>
                  <a:srgbClr val="F3C3B2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NEGATIVE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7EA884B-ECFE-792D-3674-1BE908D3A076}"/>
              </a:ext>
            </a:extLst>
          </p:cNvPr>
          <p:cNvSpPr txBox="1"/>
          <p:nvPr/>
        </p:nvSpPr>
        <p:spPr>
          <a:xfrm>
            <a:off x="1231094" y="4296706"/>
            <a:ext cx="34662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highlight>
                  <a:srgbClr val="FFFF00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I’m feeling sick is </a:t>
            </a:r>
            <a:r>
              <a:rPr lang="en-US" sz="2000" i="1" dirty="0">
                <a:highlight>
                  <a:srgbClr val="F3C3B2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NEGATIVE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DE4178D-D1EF-950C-4FA6-D10F873B0639}"/>
              </a:ext>
            </a:extLst>
          </p:cNvPr>
          <p:cNvSpPr txBox="1"/>
          <p:nvPr/>
        </p:nvSpPr>
        <p:spPr>
          <a:xfrm>
            <a:off x="365415" y="4701868"/>
            <a:ext cx="42080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highlight>
                  <a:srgbClr val="FFFF00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Dogs are cool animals is </a:t>
            </a:r>
            <a:r>
              <a:rPr lang="en-US" sz="2000" i="1" dirty="0">
                <a:highlight>
                  <a:srgbClr val="F3C3B2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POSITIVE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AC159E8-677F-6058-81AA-019AE85D1941}"/>
              </a:ext>
            </a:extLst>
          </p:cNvPr>
          <p:cNvSpPr txBox="1"/>
          <p:nvPr/>
        </p:nvSpPr>
        <p:spPr>
          <a:xfrm>
            <a:off x="2469453" y="5096926"/>
            <a:ext cx="1502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highlight>
                  <a:srgbClr val="FFFF00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…… is </a:t>
            </a:r>
            <a:r>
              <a:rPr lang="en-US" sz="2000" i="1" dirty="0">
                <a:highlight>
                  <a:srgbClr val="F3C3B2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…….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70A00CA-9152-C764-B2DC-8E5501A47D96}"/>
              </a:ext>
            </a:extLst>
          </p:cNvPr>
          <p:cNvSpPr txBox="1"/>
          <p:nvPr/>
        </p:nvSpPr>
        <p:spPr>
          <a:xfrm>
            <a:off x="2469453" y="5475794"/>
            <a:ext cx="1502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highlight>
                  <a:srgbClr val="FFFF00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…… is </a:t>
            </a:r>
            <a:r>
              <a:rPr lang="en-US" sz="2000" i="1" dirty="0">
                <a:highlight>
                  <a:srgbClr val="F3C3B2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…….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C340AB2-BD88-E437-EDB2-62BFFDB35A24}"/>
              </a:ext>
            </a:extLst>
          </p:cNvPr>
          <p:cNvSpPr txBox="1"/>
          <p:nvPr/>
        </p:nvSpPr>
        <p:spPr>
          <a:xfrm>
            <a:off x="2469453" y="5875904"/>
            <a:ext cx="1502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highlight>
                  <a:srgbClr val="FFFF00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…… is </a:t>
            </a:r>
            <a:r>
              <a:rPr lang="en-US" sz="2000" i="1" dirty="0">
                <a:highlight>
                  <a:srgbClr val="F3C3B2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…….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6883939-2796-C3B8-2DAA-226828EF33D8}"/>
              </a:ext>
            </a:extLst>
          </p:cNvPr>
          <p:cNvSpPr txBox="1"/>
          <p:nvPr/>
        </p:nvSpPr>
        <p:spPr>
          <a:xfrm rot="20616115">
            <a:off x="3966177" y="5255099"/>
            <a:ext cx="271721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highlight>
                  <a:srgbClr val="00FFFF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FINE TUNING</a:t>
            </a:r>
            <a:endParaRPr lang="en-US" sz="3000" i="1" dirty="0">
              <a:highlight>
                <a:srgbClr val="00FFFF"/>
              </a:highlight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5643EAE7-D3BA-124A-C26D-7C037471D383}"/>
                  </a:ext>
                </a:extLst>
              </p14:cNvPr>
              <p14:cNvContentPartPr/>
              <p14:nvPr/>
            </p14:nvContentPartPr>
            <p14:xfrm>
              <a:off x="2810542" y="2378497"/>
              <a:ext cx="751320" cy="77076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5643EAE7-D3BA-124A-C26D-7C037471D38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747542" y="2315526"/>
                <a:ext cx="876960" cy="89634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70C037FC-FCAF-1325-442F-77C7D954DDD8}"/>
                  </a:ext>
                </a:extLst>
              </p14:cNvPr>
              <p14:cNvContentPartPr/>
              <p14:nvPr/>
            </p14:nvContentPartPr>
            <p14:xfrm>
              <a:off x="5814022" y="1340257"/>
              <a:ext cx="4604400" cy="337464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70C037FC-FCAF-1325-442F-77C7D954DDD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751022" y="1277250"/>
                <a:ext cx="4730040" cy="3500293"/>
              </a:xfrm>
              <a:prstGeom prst="rect">
                <a:avLst/>
              </a:prstGeom>
            </p:spPr>
          </p:pic>
        </mc:Fallback>
      </mc:AlternateContent>
      <p:sp>
        <p:nvSpPr>
          <p:cNvPr id="32" name="TextBox 31">
            <a:extLst>
              <a:ext uri="{FF2B5EF4-FFF2-40B4-BE49-F238E27FC236}">
                <a16:creationId xmlns:a16="http://schemas.microsoft.com/office/drawing/2014/main" id="{4CE682DA-3AAA-BFFF-E037-C29834B238FA}"/>
              </a:ext>
            </a:extLst>
          </p:cNvPr>
          <p:cNvSpPr txBox="1"/>
          <p:nvPr/>
        </p:nvSpPr>
        <p:spPr>
          <a:xfrm rot="632651">
            <a:off x="8847284" y="3551227"/>
            <a:ext cx="258756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highlight>
                  <a:srgbClr val="00FFFF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OKAY NOW</a:t>
            </a:r>
          </a:p>
          <a:p>
            <a:r>
              <a:rPr lang="en-US" sz="3000" dirty="0">
                <a:highlight>
                  <a:srgbClr val="00FFFF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WE USE IT!!!!</a:t>
            </a:r>
            <a:endParaRPr lang="en-US" sz="3000" i="1" dirty="0">
              <a:highlight>
                <a:srgbClr val="00FFFF"/>
              </a:highlight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297A322-A29B-A0D9-1064-8C5FC64006AF}"/>
              </a:ext>
            </a:extLst>
          </p:cNvPr>
          <p:cNvSpPr txBox="1"/>
          <p:nvPr/>
        </p:nvSpPr>
        <p:spPr>
          <a:xfrm rot="20561164">
            <a:off x="4454318" y="2183135"/>
            <a:ext cx="21533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highlight>
                  <a:srgbClr val="FFFF00"/>
                </a:highlight>
              </a:rPr>
              <a:t>(to learn language)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73CAEE0-CD93-79BC-5A9E-8E002FEE537F}"/>
              </a:ext>
            </a:extLst>
          </p:cNvPr>
          <p:cNvSpPr txBox="1"/>
          <p:nvPr/>
        </p:nvSpPr>
        <p:spPr>
          <a:xfrm rot="20561164">
            <a:off x="4105637" y="5815968"/>
            <a:ext cx="17242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highlight>
                  <a:srgbClr val="FFFF00"/>
                </a:highlight>
              </a:rPr>
              <a:t>(to learn rules)</a:t>
            </a:r>
          </a:p>
        </p:txBody>
      </p:sp>
    </p:spTree>
    <p:extLst>
      <p:ext uri="{BB962C8B-B14F-4D97-AF65-F5344CB8AC3E}">
        <p14:creationId xmlns:p14="http://schemas.microsoft.com/office/powerpoint/2010/main" val="16506665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48392AC-A521-9FAE-3EDF-00D69CE917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4789"/>
            <a:ext cx="8855393" cy="552829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EF34D7D-FA97-D5E0-D614-D216EB865D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328746">
            <a:off x="4097679" y="3463434"/>
            <a:ext cx="8702105" cy="423310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815920F-82DF-1657-0B3C-4C4A9C20C109}"/>
              </a:ext>
            </a:extLst>
          </p:cNvPr>
          <p:cNvSpPr txBox="1"/>
          <p:nvPr/>
        </p:nvSpPr>
        <p:spPr>
          <a:xfrm rot="750680">
            <a:off x="8222921" y="1133226"/>
            <a:ext cx="327192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highlight>
                  <a:srgbClr val="FFFF00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do it yourself</a:t>
            </a:r>
            <a:endParaRPr lang="en-US" sz="4000" i="1" dirty="0">
              <a:highlight>
                <a:srgbClr val="F3C3B2"/>
              </a:highlight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99958483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96DDB35-07EC-7A72-3D52-585B1C2901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798" y="175263"/>
            <a:ext cx="7772400" cy="560208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C132ABE-5C7D-EC50-67FB-1FC8FFE328AB}"/>
              </a:ext>
            </a:extLst>
          </p:cNvPr>
          <p:cNvSpPr txBox="1"/>
          <p:nvPr/>
        </p:nvSpPr>
        <p:spPr>
          <a:xfrm>
            <a:off x="1346942" y="5569527"/>
            <a:ext cx="94981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 dirty="0">
                <a:highlight>
                  <a:srgbClr val="FFFF00"/>
                </a:highlight>
                <a:latin typeface="INCONSOLATA FOR POWERLINE" panose="020B0609030003000000" pitchFamily="49" charset="0"/>
              </a:rPr>
              <a:t>https://</a:t>
            </a:r>
            <a:r>
              <a:rPr lang="en-US" sz="4000" b="1" dirty="0" err="1">
                <a:highlight>
                  <a:srgbClr val="FFFF00"/>
                </a:highlight>
                <a:latin typeface="INCONSOLATA FOR POWERLINE" panose="020B0609030003000000" pitchFamily="49" charset="0"/>
              </a:rPr>
              <a:t>ui.autotrain.huggingface.co</a:t>
            </a:r>
            <a:endParaRPr lang="en-US" sz="4000" b="1" dirty="0">
              <a:highlight>
                <a:srgbClr val="FFFF00"/>
              </a:highlight>
              <a:latin typeface="INCONSOLATA FOR POWERLINE" panose="020B0609030003000000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288A4E8-B742-9D72-FE16-41E88650FD5E}"/>
              </a:ext>
            </a:extLst>
          </p:cNvPr>
          <p:cNvSpPr txBox="1"/>
          <p:nvPr/>
        </p:nvSpPr>
        <p:spPr>
          <a:xfrm rot="20892290">
            <a:off x="483" y="984047"/>
            <a:ext cx="79990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highlight>
                  <a:srgbClr val="00FFFF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NO CODE? NO PROBLEM!</a:t>
            </a:r>
            <a:endParaRPr lang="en-US" sz="4800" i="1" dirty="0">
              <a:highlight>
                <a:srgbClr val="00FFFF"/>
              </a:highlight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09455225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08D40E4-4AC6-C049-9D7E-C08340A353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180" y="0"/>
            <a:ext cx="6035040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9CDC43D2-3B3F-58A2-7418-2302C51412F9}"/>
                  </a:ext>
                </a:extLst>
              </p14:cNvPr>
              <p14:cNvContentPartPr/>
              <p14:nvPr/>
            </p14:nvContentPartPr>
            <p14:xfrm>
              <a:off x="2932402" y="1935337"/>
              <a:ext cx="727200" cy="17038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9CDC43D2-3B3F-58A2-7418-2302C51412F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69762" y="1872337"/>
                <a:ext cx="852840" cy="182952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B3D62F93-6B07-4B65-A7EA-25E8423C3C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328746">
            <a:off x="7226926" y="1981694"/>
            <a:ext cx="6814828" cy="3315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05070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8C81DF1-CA4C-B436-467E-CA03290BC3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945" y="-152400"/>
            <a:ext cx="10848109" cy="7470867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A1AB892A-E344-C0C9-94F7-40F43E9E97FF}"/>
              </a:ext>
            </a:extLst>
          </p:cNvPr>
          <p:cNvGrpSpPr/>
          <p:nvPr/>
        </p:nvGrpSpPr>
        <p:grpSpPr>
          <a:xfrm>
            <a:off x="3692542" y="2404417"/>
            <a:ext cx="2586960" cy="2183040"/>
            <a:chOff x="3692542" y="2404417"/>
            <a:chExt cx="2586960" cy="2183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A130F353-C037-2FFF-0A9F-B98975AD426D}"/>
                    </a:ext>
                  </a:extLst>
                </p14:cNvPr>
                <p14:cNvContentPartPr/>
                <p14:nvPr/>
              </p14:nvContentPartPr>
              <p14:xfrm>
                <a:off x="4385542" y="3113257"/>
                <a:ext cx="360" cy="3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A130F353-C037-2FFF-0A9F-B98975AD426D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322902" y="3050617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27FF7DFB-F7BF-D909-659E-2F4CDD2DD5D6}"/>
                    </a:ext>
                  </a:extLst>
                </p14:cNvPr>
                <p14:cNvContentPartPr/>
                <p14:nvPr/>
              </p14:nvContentPartPr>
              <p14:xfrm>
                <a:off x="5352502" y="3096337"/>
                <a:ext cx="360" cy="3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27FF7DFB-F7BF-D909-659E-2F4CDD2DD5D6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289862" y="3033337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A6DD3E8D-88FA-88F4-80D0-1BF69FC0B830}"/>
                    </a:ext>
                  </a:extLst>
                </p14:cNvPr>
                <p14:cNvContentPartPr/>
                <p14:nvPr/>
              </p14:nvContentPartPr>
              <p14:xfrm>
                <a:off x="4406782" y="3749737"/>
                <a:ext cx="1118520" cy="2757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A6DD3E8D-88FA-88F4-80D0-1BF69FC0B830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343782" y="3687097"/>
                  <a:ext cx="1244160" cy="40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396BF62D-5701-52C7-49B7-DAD3F4146D1D}"/>
                    </a:ext>
                  </a:extLst>
                </p14:cNvPr>
                <p14:cNvContentPartPr/>
                <p14:nvPr/>
              </p14:nvContentPartPr>
              <p14:xfrm>
                <a:off x="3692542" y="2404417"/>
                <a:ext cx="2586960" cy="218304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396BF62D-5701-52C7-49B7-DAD3F4146D1D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629542" y="2341777"/>
                  <a:ext cx="2712600" cy="2308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02420B46-3ED0-37FC-5DC2-E7F6C83A4ECF}"/>
              </a:ext>
            </a:extLst>
          </p:cNvPr>
          <p:cNvSpPr txBox="1"/>
          <p:nvPr/>
        </p:nvSpPr>
        <p:spPr>
          <a:xfrm rot="20786440">
            <a:off x="5279577" y="4636978"/>
            <a:ext cx="502079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highlight>
                  <a:srgbClr val="00FFFF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OUR FINE-TUNED MODEL!</a:t>
            </a:r>
            <a:endParaRPr lang="en-US" sz="3000" i="1" dirty="0">
              <a:highlight>
                <a:srgbClr val="00FFFF"/>
              </a:highlight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79047423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5A642E-244E-8C1B-4C71-4E6F445E98FA}"/>
              </a:ext>
            </a:extLst>
          </p:cNvPr>
          <p:cNvSpPr txBox="1"/>
          <p:nvPr/>
        </p:nvSpPr>
        <p:spPr>
          <a:xfrm rot="695675">
            <a:off x="7773959" y="618287"/>
            <a:ext cx="43792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highlight>
                  <a:srgbClr val="00FFFF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IMAGES, TOO</a:t>
            </a:r>
            <a:endParaRPr lang="en-US" sz="4800" i="1" dirty="0">
              <a:highlight>
                <a:srgbClr val="00FFFF"/>
              </a:highlight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7E92091-1D1C-5D4A-32F2-7C2BEF985D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213841">
            <a:off x="-30480" y="841722"/>
            <a:ext cx="7772400" cy="436886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262CE4E-912C-6A5C-8B8E-8E03D5AD6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6298" y="1713244"/>
            <a:ext cx="5325622" cy="5445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88225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6009F4C-FFC3-0F4B-5E11-55D4CA1AA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LLMs have changed </a:t>
            </a:r>
            <a:r>
              <a:rPr lang="en-US" i="1" dirty="0"/>
              <a:t>everything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827AFD3-B7CB-41CC-B3A6-141A89C8E8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STEP FIVE</a:t>
            </a:r>
          </a:p>
        </p:txBody>
      </p:sp>
    </p:spTree>
    <p:extLst>
      <p:ext uri="{BB962C8B-B14F-4D97-AF65-F5344CB8AC3E}">
        <p14:creationId xmlns:p14="http://schemas.microsoft.com/office/powerpoint/2010/main" val="58185049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0D522C4-65CC-4F30-B66D-C174C1A64421}"/>
              </a:ext>
            </a:extLst>
          </p:cNvPr>
          <p:cNvSpPr txBox="1"/>
          <p:nvPr/>
        </p:nvSpPr>
        <p:spPr>
          <a:xfrm>
            <a:off x="1149510" y="508735"/>
            <a:ext cx="587130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>
                <a:highlight>
                  <a:srgbClr val="FFFF00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198 million</a:t>
            </a:r>
          </a:p>
          <a:p>
            <a:r>
              <a:rPr lang="en-US" sz="5000" dirty="0">
                <a:highlight>
                  <a:srgbClr val="FFFF00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tweets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AE4692-DF3F-B5E1-2EC4-CB6EBBB7D5B4}"/>
              </a:ext>
            </a:extLst>
          </p:cNvPr>
          <p:cNvSpPr txBox="1"/>
          <p:nvPr/>
        </p:nvSpPr>
        <p:spPr>
          <a:xfrm rot="20616115">
            <a:off x="4348250" y="1779279"/>
            <a:ext cx="209204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highlight>
                  <a:srgbClr val="00FFFF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TRAINING</a:t>
            </a:r>
            <a:endParaRPr lang="en-US" sz="3000" i="1" dirty="0">
              <a:highlight>
                <a:srgbClr val="00FFFF"/>
              </a:highlight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95BFAB-31FE-7C62-AF40-3D9D700B2E23}"/>
              </a:ext>
            </a:extLst>
          </p:cNvPr>
          <p:cNvSpPr txBox="1"/>
          <p:nvPr/>
        </p:nvSpPr>
        <p:spPr>
          <a:xfrm>
            <a:off x="639938" y="3506219"/>
            <a:ext cx="40144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highlight>
                  <a:srgbClr val="FFFF00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I love to eat cookies is </a:t>
            </a:r>
            <a:r>
              <a:rPr lang="en-US" sz="2000" i="1" dirty="0">
                <a:highlight>
                  <a:srgbClr val="F3C3B2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POSITIVE</a:t>
            </a:r>
            <a:r>
              <a:rPr lang="en-US" sz="2000" dirty="0">
                <a:highlight>
                  <a:srgbClr val="FFFF00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E444DF8-611A-A329-14AE-45199C001BE1}"/>
              </a:ext>
            </a:extLst>
          </p:cNvPr>
          <p:cNvSpPr txBox="1"/>
          <p:nvPr/>
        </p:nvSpPr>
        <p:spPr>
          <a:xfrm>
            <a:off x="749039" y="3891109"/>
            <a:ext cx="39482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highlight>
                  <a:srgbClr val="FFFF00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I hate when it rains is </a:t>
            </a:r>
            <a:r>
              <a:rPr lang="en-US" sz="2000" i="1" dirty="0">
                <a:highlight>
                  <a:srgbClr val="F3C3B2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NEGATIVE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7EA884B-ECFE-792D-3674-1BE908D3A076}"/>
              </a:ext>
            </a:extLst>
          </p:cNvPr>
          <p:cNvSpPr txBox="1"/>
          <p:nvPr/>
        </p:nvSpPr>
        <p:spPr>
          <a:xfrm>
            <a:off x="1231094" y="4296706"/>
            <a:ext cx="34662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highlight>
                  <a:srgbClr val="FFFF00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I’m feeling sick is </a:t>
            </a:r>
            <a:r>
              <a:rPr lang="en-US" sz="2000" i="1" dirty="0">
                <a:highlight>
                  <a:srgbClr val="F3C3B2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NEGATIVE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DE4178D-D1EF-950C-4FA6-D10F873B0639}"/>
              </a:ext>
            </a:extLst>
          </p:cNvPr>
          <p:cNvSpPr txBox="1"/>
          <p:nvPr/>
        </p:nvSpPr>
        <p:spPr>
          <a:xfrm>
            <a:off x="365415" y="4701868"/>
            <a:ext cx="42080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highlight>
                  <a:srgbClr val="FFFF00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Dogs are cool animals is </a:t>
            </a:r>
            <a:r>
              <a:rPr lang="en-US" sz="2000" i="1" dirty="0">
                <a:highlight>
                  <a:srgbClr val="F3C3B2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POSITIVE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AC159E8-677F-6058-81AA-019AE85D1941}"/>
              </a:ext>
            </a:extLst>
          </p:cNvPr>
          <p:cNvSpPr txBox="1"/>
          <p:nvPr/>
        </p:nvSpPr>
        <p:spPr>
          <a:xfrm>
            <a:off x="2469453" y="5096926"/>
            <a:ext cx="1502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highlight>
                  <a:srgbClr val="FFFF00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…… is </a:t>
            </a:r>
            <a:r>
              <a:rPr lang="en-US" sz="2000" i="1" dirty="0">
                <a:highlight>
                  <a:srgbClr val="F3C3B2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…….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70A00CA-9152-C764-B2DC-8E5501A47D96}"/>
              </a:ext>
            </a:extLst>
          </p:cNvPr>
          <p:cNvSpPr txBox="1"/>
          <p:nvPr/>
        </p:nvSpPr>
        <p:spPr>
          <a:xfrm>
            <a:off x="2469453" y="5475794"/>
            <a:ext cx="1502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highlight>
                  <a:srgbClr val="FFFF00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…… is </a:t>
            </a:r>
            <a:r>
              <a:rPr lang="en-US" sz="2000" i="1" dirty="0">
                <a:highlight>
                  <a:srgbClr val="F3C3B2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…….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C340AB2-BD88-E437-EDB2-62BFFDB35A24}"/>
              </a:ext>
            </a:extLst>
          </p:cNvPr>
          <p:cNvSpPr txBox="1"/>
          <p:nvPr/>
        </p:nvSpPr>
        <p:spPr>
          <a:xfrm>
            <a:off x="2469453" y="5875904"/>
            <a:ext cx="1502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highlight>
                  <a:srgbClr val="FFFF00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…… is </a:t>
            </a:r>
            <a:r>
              <a:rPr lang="en-US" sz="2000" i="1" dirty="0">
                <a:highlight>
                  <a:srgbClr val="F3C3B2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…….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6883939-2796-C3B8-2DAA-226828EF33D8}"/>
              </a:ext>
            </a:extLst>
          </p:cNvPr>
          <p:cNvSpPr txBox="1"/>
          <p:nvPr/>
        </p:nvSpPr>
        <p:spPr>
          <a:xfrm rot="20616115">
            <a:off x="3966177" y="5255099"/>
            <a:ext cx="271721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highlight>
                  <a:srgbClr val="00FFFF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FINE TUNING</a:t>
            </a:r>
            <a:endParaRPr lang="en-US" sz="3000" i="1" dirty="0">
              <a:highlight>
                <a:srgbClr val="00FFFF"/>
              </a:highlight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5643EAE7-D3BA-124A-C26D-7C037471D383}"/>
                  </a:ext>
                </a:extLst>
              </p14:cNvPr>
              <p14:cNvContentPartPr/>
              <p14:nvPr/>
            </p14:nvContentPartPr>
            <p14:xfrm>
              <a:off x="2810542" y="2378497"/>
              <a:ext cx="751320" cy="770760"/>
            </p14:xfrm>
          </p:contentPart>
        </mc:Choice>
        <mc:Fallback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5643EAE7-D3BA-124A-C26D-7C037471D38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747542" y="2315526"/>
                <a:ext cx="876960" cy="89634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70C037FC-FCAF-1325-442F-77C7D954DDD8}"/>
                  </a:ext>
                </a:extLst>
              </p14:cNvPr>
              <p14:cNvContentPartPr/>
              <p14:nvPr/>
            </p14:nvContentPartPr>
            <p14:xfrm>
              <a:off x="5814022" y="1340257"/>
              <a:ext cx="4604400" cy="3374640"/>
            </p14:xfrm>
          </p:contentPart>
        </mc:Choice>
        <mc:Fallback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70C037FC-FCAF-1325-442F-77C7D954DDD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751022" y="1277250"/>
                <a:ext cx="4730040" cy="3500293"/>
              </a:xfrm>
              <a:prstGeom prst="rect">
                <a:avLst/>
              </a:prstGeom>
            </p:spPr>
          </p:pic>
        </mc:Fallback>
      </mc:AlternateContent>
      <p:sp>
        <p:nvSpPr>
          <p:cNvPr id="32" name="TextBox 31">
            <a:extLst>
              <a:ext uri="{FF2B5EF4-FFF2-40B4-BE49-F238E27FC236}">
                <a16:creationId xmlns:a16="http://schemas.microsoft.com/office/drawing/2014/main" id="{4CE682DA-3AAA-BFFF-E037-C29834B238FA}"/>
              </a:ext>
            </a:extLst>
          </p:cNvPr>
          <p:cNvSpPr txBox="1"/>
          <p:nvPr/>
        </p:nvSpPr>
        <p:spPr>
          <a:xfrm rot="632651">
            <a:off x="8847284" y="3551227"/>
            <a:ext cx="258756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highlight>
                  <a:srgbClr val="00FFFF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OKAY NOW</a:t>
            </a:r>
          </a:p>
          <a:p>
            <a:r>
              <a:rPr lang="en-US" sz="3000" dirty="0">
                <a:highlight>
                  <a:srgbClr val="00FFFF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WE USE IT!!!!</a:t>
            </a:r>
            <a:endParaRPr lang="en-US" sz="3000" i="1" dirty="0">
              <a:highlight>
                <a:srgbClr val="00FFFF"/>
              </a:highlight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297A322-A29B-A0D9-1064-8C5FC64006AF}"/>
              </a:ext>
            </a:extLst>
          </p:cNvPr>
          <p:cNvSpPr txBox="1"/>
          <p:nvPr/>
        </p:nvSpPr>
        <p:spPr>
          <a:xfrm rot="20561164">
            <a:off x="4454318" y="2183135"/>
            <a:ext cx="21533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highlight>
                  <a:srgbClr val="FFFF00"/>
                </a:highlight>
              </a:rPr>
              <a:t>(to learn language)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73CAEE0-CD93-79BC-5A9E-8E002FEE537F}"/>
              </a:ext>
            </a:extLst>
          </p:cNvPr>
          <p:cNvSpPr txBox="1"/>
          <p:nvPr/>
        </p:nvSpPr>
        <p:spPr>
          <a:xfrm rot="20561164">
            <a:off x="4105637" y="5815968"/>
            <a:ext cx="17242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highlight>
                  <a:srgbClr val="FFFF00"/>
                </a:highlight>
              </a:rPr>
              <a:t>(to learn rules)</a:t>
            </a:r>
          </a:p>
        </p:txBody>
      </p:sp>
    </p:spTree>
    <p:extLst>
      <p:ext uri="{BB962C8B-B14F-4D97-AF65-F5344CB8AC3E}">
        <p14:creationId xmlns:p14="http://schemas.microsoft.com/office/powerpoint/2010/main" val="329205585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0D522C4-65CC-4F30-B66D-C174C1A64421}"/>
              </a:ext>
            </a:extLst>
          </p:cNvPr>
          <p:cNvSpPr txBox="1"/>
          <p:nvPr/>
        </p:nvSpPr>
        <p:spPr>
          <a:xfrm>
            <a:off x="749039" y="537310"/>
            <a:ext cx="587130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>
                <a:highlight>
                  <a:srgbClr val="FFFF00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THE ENTIRE INTERNET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AE4692-DF3F-B5E1-2EC4-CB6EBBB7D5B4}"/>
              </a:ext>
            </a:extLst>
          </p:cNvPr>
          <p:cNvSpPr txBox="1"/>
          <p:nvPr/>
        </p:nvSpPr>
        <p:spPr>
          <a:xfrm rot="20616115">
            <a:off x="4348250" y="1779279"/>
            <a:ext cx="209204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highlight>
                  <a:srgbClr val="00FFFF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TRAINING</a:t>
            </a:r>
            <a:endParaRPr lang="en-US" sz="3000" i="1" dirty="0">
              <a:highlight>
                <a:srgbClr val="00FFFF"/>
              </a:highlight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6883939-2796-C3B8-2DAA-226828EF33D8}"/>
              </a:ext>
            </a:extLst>
          </p:cNvPr>
          <p:cNvSpPr txBox="1"/>
          <p:nvPr/>
        </p:nvSpPr>
        <p:spPr>
          <a:xfrm rot="20591982">
            <a:off x="1167586" y="3960955"/>
            <a:ext cx="413901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highlight>
                  <a:srgbClr val="00FFFF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IT ALREADY</a:t>
            </a:r>
          </a:p>
          <a:p>
            <a:r>
              <a:rPr lang="en-US" sz="3000" i="1" dirty="0">
                <a:highlight>
                  <a:srgbClr val="00FFFF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KNOWS EVERYTHING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5643EAE7-D3BA-124A-C26D-7C037471D383}"/>
                  </a:ext>
                </a:extLst>
              </p14:cNvPr>
              <p14:cNvContentPartPr/>
              <p14:nvPr/>
            </p14:nvContentPartPr>
            <p14:xfrm>
              <a:off x="2810542" y="2378497"/>
              <a:ext cx="751320" cy="77076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5643EAE7-D3BA-124A-C26D-7C037471D38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747542" y="2315497"/>
                <a:ext cx="876960" cy="89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70C037FC-FCAF-1325-442F-77C7D954DDD8}"/>
                  </a:ext>
                </a:extLst>
              </p14:cNvPr>
              <p14:cNvContentPartPr/>
              <p14:nvPr/>
            </p14:nvContentPartPr>
            <p14:xfrm>
              <a:off x="5814022" y="1340257"/>
              <a:ext cx="4604400" cy="337464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70C037FC-FCAF-1325-442F-77C7D954DDD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751382" y="1277617"/>
                <a:ext cx="4730040" cy="3500280"/>
              </a:xfrm>
              <a:prstGeom prst="rect">
                <a:avLst/>
              </a:prstGeom>
            </p:spPr>
          </p:pic>
        </mc:Fallback>
      </mc:AlternateContent>
      <p:sp>
        <p:nvSpPr>
          <p:cNvPr id="32" name="TextBox 31">
            <a:extLst>
              <a:ext uri="{FF2B5EF4-FFF2-40B4-BE49-F238E27FC236}">
                <a16:creationId xmlns:a16="http://schemas.microsoft.com/office/drawing/2014/main" id="{4CE682DA-3AAA-BFFF-E037-C29834B238FA}"/>
              </a:ext>
            </a:extLst>
          </p:cNvPr>
          <p:cNvSpPr txBox="1"/>
          <p:nvPr/>
        </p:nvSpPr>
        <p:spPr>
          <a:xfrm rot="632651">
            <a:off x="8847284" y="3551227"/>
            <a:ext cx="258756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highlight>
                  <a:srgbClr val="00FFFF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OKAY NOW</a:t>
            </a:r>
          </a:p>
          <a:p>
            <a:r>
              <a:rPr lang="en-US" sz="3000" dirty="0">
                <a:highlight>
                  <a:srgbClr val="00FFFF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WE USE IT!!!!</a:t>
            </a:r>
            <a:endParaRPr lang="en-US" sz="3000" i="1" dirty="0">
              <a:highlight>
                <a:srgbClr val="00FFFF"/>
              </a:highlight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297A322-A29B-A0D9-1064-8C5FC64006AF}"/>
              </a:ext>
            </a:extLst>
          </p:cNvPr>
          <p:cNvSpPr txBox="1"/>
          <p:nvPr/>
        </p:nvSpPr>
        <p:spPr>
          <a:xfrm rot="20561164">
            <a:off x="4454318" y="2183135"/>
            <a:ext cx="21533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highlight>
                  <a:srgbClr val="FFFF00"/>
                </a:highlight>
              </a:rPr>
              <a:t>(to learn language)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73CAEE0-CD93-79BC-5A9E-8E002FEE537F}"/>
              </a:ext>
            </a:extLst>
          </p:cNvPr>
          <p:cNvSpPr txBox="1"/>
          <p:nvPr/>
        </p:nvSpPr>
        <p:spPr>
          <a:xfrm rot="20561164">
            <a:off x="1372409" y="5002567"/>
            <a:ext cx="26525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highlight>
                  <a:srgbClr val="FFFF00"/>
                </a:highlight>
              </a:rPr>
              <a:t>(maybe this is scary???)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EC12CCB-61B2-568C-C489-8D3FD3147F5C}"/>
              </a:ext>
            </a:extLst>
          </p:cNvPr>
          <p:cNvGrpSpPr/>
          <p:nvPr/>
        </p:nvGrpSpPr>
        <p:grpSpPr>
          <a:xfrm>
            <a:off x="4154422" y="1414777"/>
            <a:ext cx="1155600" cy="440640"/>
            <a:chOff x="4154422" y="1414777"/>
            <a:chExt cx="1155600" cy="440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3A1BB3BE-DA47-695C-A8F3-8E6523BC461F}"/>
                    </a:ext>
                  </a:extLst>
                </p14:cNvPr>
                <p14:cNvContentPartPr/>
                <p14:nvPr/>
              </p14:nvContentPartPr>
              <p14:xfrm>
                <a:off x="4154422" y="1601617"/>
                <a:ext cx="478080" cy="2538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3A1BB3BE-DA47-695C-A8F3-8E6523BC461F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091782" y="1538977"/>
                  <a:ext cx="603720" cy="37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9C2EF1EE-0F3A-C4EA-9B91-AF1938CB520D}"/>
                    </a:ext>
                  </a:extLst>
                </p14:cNvPr>
                <p14:cNvContentPartPr/>
                <p14:nvPr/>
              </p14:nvContentPartPr>
              <p14:xfrm>
                <a:off x="4741222" y="1414777"/>
                <a:ext cx="568800" cy="176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9C2EF1EE-0F3A-C4EA-9B91-AF1938CB520D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678222" y="1351777"/>
                  <a:ext cx="694440" cy="143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ED0A3C80-6605-E9F5-066B-0B8B72970530}"/>
                  </a:ext>
                </a:extLst>
              </p14:cNvPr>
              <p14:cNvContentPartPr/>
              <p14:nvPr/>
            </p14:nvContentPartPr>
            <p14:xfrm>
              <a:off x="4940302" y="673537"/>
              <a:ext cx="569880" cy="2250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ED0A3C80-6605-E9F5-066B-0B8B72970530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877662" y="610897"/>
                <a:ext cx="695520" cy="35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968AA1B9-1A9E-775C-0043-B537B0C2D754}"/>
                  </a:ext>
                </a:extLst>
              </p14:cNvPr>
              <p14:cNvContentPartPr/>
              <p14:nvPr/>
            </p14:nvContentPartPr>
            <p14:xfrm>
              <a:off x="4813942" y="163417"/>
              <a:ext cx="247680" cy="1641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968AA1B9-1A9E-775C-0043-B537B0C2D754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750942" y="100777"/>
                <a:ext cx="373320" cy="28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CA43CA46-FA02-620F-2E14-AFB4AD744267}"/>
                  </a:ext>
                </a:extLst>
              </p14:cNvPr>
              <p14:cNvContentPartPr/>
              <p14:nvPr/>
            </p14:nvContentPartPr>
            <p14:xfrm>
              <a:off x="3881542" y="-62303"/>
              <a:ext cx="3960" cy="23652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CA43CA46-FA02-620F-2E14-AFB4AD744267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818542" y="-125303"/>
                <a:ext cx="129600" cy="36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A26CBF6B-C925-7FCC-999D-B62A8BBAD54B}"/>
                  </a:ext>
                </a:extLst>
              </p14:cNvPr>
              <p14:cNvContentPartPr/>
              <p14:nvPr/>
            </p14:nvContentPartPr>
            <p14:xfrm>
              <a:off x="3246142" y="-164543"/>
              <a:ext cx="360" cy="37332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A26CBF6B-C925-7FCC-999D-B62A8BBAD54B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183142" y="-227183"/>
                <a:ext cx="126000" cy="49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96140E7D-FFD8-0AFD-1DE3-91A399F5C48A}"/>
                  </a:ext>
                </a:extLst>
              </p14:cNvPr>
              <p14:cNvContentPartPr/>
              <p14:nvPr/>
            </p14:nvContentPartPr>
            <p14:xfrm>
              <a:off x="2616142" y="-180383"/>
              <a:ext cx="18360" cy="35640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96140E7D-FFD8-0AFD-1DE3-91A399F5C48A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553502" y="-243383"/>
                <a:ext cx="144000" cy="48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BD942D5B-E580-ACBB-6C29-05C87B6B8CD4}"/>
                  </a:ext>
                </a:extLst>
              </p14:cNvPr>
              <p14:cNvContentPartPr/>
              <p14:nvPr/>
            </p14:nvContentPartPr>
            <p14:xfrm>
              <a:off x="1999822" y="-51143"/>
              <a:ext cx="82440" cy="30204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BD942D5B-E580-ACBB-6C29-05C87B6B8CD4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936822" y="-114143"/>
                <a:ext cx="208080" cy="42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474DCB1D-8C30-C318-03D2-8D03FA9C8159}"/>
                  </a:ext>
                </a:extLst>
              </p14:cNvPr>
              <p14:cNvContentPartPr/>
              <p14:nvPr/>
            </p14:nvContentPartPr>
            <p14:xfrm>
              <a:off x="1298542" y="-120983"/>
              <a:ext cx="197280" cy="29088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474DCB1D-8C30-C318-03D2-8D03FA9C8159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235542" y="-183623"/>
                <a:ext cx="322920" cy="41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14046978-2048-7F18-6251-D5ECE7BB80C8}"/>
                  </a:ext>
                </a:extLst>
              </p14:cNvPr>
              <p14:cNvContentPartPr/>
              <p14:nvPr/>
            </p14:nvContentPartPr>
            <p14:xfrm>
              <a:off x="671422" y="151177"/>
              <a:ext cx="276840" cy="14292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14046978-2048-7F18-6251-D5ECE7BB80C8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608422" y="88537"/>
                <a:ext cx="402480" cy="26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355B213E-BA3E-E1EE-ADB4-FE9DF4EEF60E}"/>
                  </a:ext>
                </a:extLst>
              </p14:cNvPr>
              <p14:cNvContentPartPr/>
              <p14:nvPr/>
            </p14:nvContentPartPr>
            <p14:xfrm>
              <a:off x="56542" y="625297"/>
              <a:ext cx="457560" cy="36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355B213E-BA3E-E1EE-ADB4-FE9DF4EEF60E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-6098" y="562297"/>
                <a:ext cx="5832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E14226FD-2AD9-0BF1-7EB3-C75E831A0963}"/>
                  </a:ext>
                </a:extLst>
              </p14:cNvPr>
              <p14:cNvContentPartPr/>
              <p14:nvPr/>
            </p14:nvContentPartPr>
            <p14:xfrm>
              <a:off x="-36338" y="1424137"/>
              <a:ext cx="464040" cy="36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E14226FD-2AD9-0BF1-7EB3-C75E831A0963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-99338" y="1361137"/>
                <a:ext cx="58968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66840ABE-A391-ED77-7933-3A69FFEC1CAB}"/>
                  </a:ext>
                </a:extLst>
              </p14:cNvPr>
              <p14:cNvContentPartPr/>
              <p14:nvPr/>
            </p14:nvContentPartPr>
            <p14:xfrm>
              <a:off x="295582" y="1875937"/>
              <a:ext cx="170640" cy="4968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66840ABE-A391-ED77-7933-3A69FFEC1CAB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232942" y="1813297"/>
                <a:ext cx="296280" cy="17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CA966DEF-127B-D2D0-3F7A-65FDAAC8BBFF}"/>
                  </a:ext>
                </a:extLst>
              </p14:cNvPr>
              <p14:cNvContentPartPr/>
              <p14:nvPr/>
            </p14:nvContentPartPr>
            <p14:xfrm>
              <a:off x="436702" y="2198137"/>
              <a:ext cx="157680" cy="18828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CA966DEF-127B-D2D0-3F7A-65FDAAC8BBFF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374062" y="2135137"/>
                <a:ext cx="283320" cy="31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E830ACB3-E56C-312F-108B-39A462F70E7D}"/>
                  </a:ext>
                </a:extLst>
              </p14:cNvPr>
              <p14:cNvContentPartPr/>
              <p14:nvPr/>
            </p14:nvContentPartPr>
            <p14:xfrm>
              <a:off x="1123942" y="2352577"/>
              <a:ext cx="81360" cy="29304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E830ACB3-E56C-312F-108B-39A462F70E7D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060942" y="2289937"/>
                <a:ext cx="207000" cy="41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B9BD9B83-4A26-288E-E267-00DA40EFC8AD}"/>
                  </a:ext>
                </a:extLst>
              </p14:cNvPr>
              <p14:cNvContentPartPr/>
              <p14:nvPr/>
            </p14:nvContentPartPr>
            <p14:xfrm>
              <a:off x="1850782" y="2437537"/>
              <a:ext cx="58320" cy="23688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B9BD9B83-4A26-288E-E267-00DA40EFC8AD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788142" y="2374897"/>
                <a:ext cx="183960" cy="36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B43BD970-D403-DE90-7A58-A14466680B3F}"/>
                  </a:ext>
                </a:extLst>
              </p14:cNvPr>
              <p14:cNvContentPartPr/>
              <p14:nvPr/>
            </p14:nvContentPartPr>
            <p14:xfrm>
              <a:off x="2447662" y="2517097"/>
              <a:ext cx="4320" cy="36216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B43BD970-D403-DE90-7A58-A14466680B3F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2385022" y="2454457"/>
                <a:ext cx="129960" cy="48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BA3FFEB0-BCEC-4C01-65B7-997E1D2D0D44}"/>
                  </a:ext>
                </a:extLst>
              </p14:cNvPr>
              <p14:cNvContentPartPr/>
              <p14:nvPr/>
            </p14:nvContentPartPr>
            <p14:xfrm>
              <a:off x="2907382" y="2288497"/>
              <a:ext cx="360" cy="16812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BA3FFEB0-BCEC-4C01-65B7-997E1D2D0D44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2844382" y="2225497"/>
                <a:ext cx="126000" cy="29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A94E8D1B-9DDC-A5E1-8861-D2FB98178A76}"/>
                  </a:ext>
                </a:extLst>
              </p14:cNvPr>
              <p14:cNvContentPartPr/>
              <p14:nvPr/>
            </p14:nvContentPartPr>
            <p14:xfrm>
              <a:off x="3872182" y="2320897"/>
              <a:ext cx="160560" cy="35460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A94E8D1B-9DDC-A5E1-8861-D2FB98178A76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3809182" y="2257897"/>
                <a:ext cx="286200" cy="48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8CCCBFAE-5F9B-ED98-0F3E-79E436CB6847}"/>
                  </a:ext>
                </a:extLst>
              </p14:cNvPr>
              <p14:cNvContentPartPr/>
              <p14:nvPr/>
            </p14:nvContentPartPr>
            <p14:xfrm>
              <a:off x="227182" y="1057297"/>
              <a:ext cx="355680" cy="36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8CCCBFAE-5F9B-ED98-0F3E-79E436CB6847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64182" y="994297"/>
                <a:ext cx="48132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DFF1976D-2D99-6E13-8C78-3D4D7585D5D3}"/>
                  </a:ext>
                </a:extLst>
              </p14:cNvPr>
              <p14:cNvContentPartPr/>
              <p14:nvPr/>
            </p14:nvContentPartPr>
            <p14:xfrm>
              <a:off x="4137142" y="1594057"/>
              <a:ext cx="288720" cy="12960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DFF1976D-2D99-6E13-8C78-3D4D7585D5D3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4074502" y="1531057"/>
                <a:ext cx="414360" cy="255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5831107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7587F5DE-6CD8-309B-4AF7-8724054E48F9}"/>
                  </a:ext>
                </a:extLst>
              </p14:cNvPr>
              <p14:cNvContentPartPr/>
              <p14:nvPr/>
            </p14:nvContentPartPr>
            <p14:xfrm>
              <a:off x="1405844" y="2842222"/>
              <a:ext cx="2029320" cy="7675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7587F5DE-6CD8-309B-4AF7-8724054E48F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42844" y="2779222"/>
                <a:ext cx="2154960" cy="893160"/>
              </a:xfrm>
              <a:prstGeom prst="rect">
                <a:avLst/>
              </a:prstGeom>
            </p:spPr>
          </p:pic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5D985697-88E1-A2F2-AAFC-B43776E63363}"/>
              </a:ext>
            </a:extLst>
          </p:cNvPr>
          <p:cNvGrpSpPr/>
          <p:nvPr/>
        </p:nvGrpSpPr>
        <p:grpSpPr>
          <a:xfrm>
            <a:off x="3646102" y="1813657"/>
            <a:ext cx="7028640" cy="2749320"/>
            <a:chOff x="3646102" y="1813657"/>
            <a:chExt cx="7028640" cy="2749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9E025D4C-24B0-727E-CF8E-16148ACC9B60}"/>
                    </a:ext>
                  </a:extLst>
                </p14:cNvPr>
                <p14:cNvContentPartPr/>
                <p14:nvPr/>
              </p14:nvContentPartPr>
              <p14:xfrm>
                <a:off x="3646102" y="1813657"/>
                <a:ext cx="4186800" cy="27493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9E025D4C-24B0-727E-CF8E-16148ACC9B60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583102" y="1750649"/>
                  <a:ext cx="4312440" cy="287497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D57B735B-4C92-DE75-16EB-B3E1521B547F}"/>
                    </a:ext>
                  </a:extLst>
                </p14:cNvPr>
                <p14:cNvContentPartPr/>
                <p14:nvPr/>
              </p14:nvContentPartPr>
              <p14:xfrm>
                <a:off x="8174902" y="2415937"/>
                <a:ext cx="2499840" cy="10378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D57B735B-4C92-DE75-16EB-B3E1521B547F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111911" y="2352937"/>
                  <a:ext cx="2625462" cy="11635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D8132B9B-6620-7B45-7237-0CFD71FF5348}"/>
              </a:ext>
            </a:extLst>
          </p:cNvPr>
          <p:cNvSpPr txBox="1"/>
          <p:nvPr/>
        </p:nvSpPr>
        <p:spPr>
          <a:xfrm>
            <a:off x="4243688" y="2672599"/>
            <a:ext cx="32001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highlight>
                  <a:srgbClr val="FFFF00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chat model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FB77A5-284A-8C6B-FB38-97A4FD34443E}"/>
              </a:ext>
            </a:extLst>
          </p:cNvPr>
          <p:cNvSpPr txBox="1"/>
          <p:nvPr/>
        </p:nvSpPr>
        <p:spPr>
          <a:xfrm>
            <a:off x="928146" y="3996038"/>
            <a:ext cx="202932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tx1"/>
                </a:solidFill>
                <a:highlight>
                  <a:srgbClr val="00FFFF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prompt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1DACB7-923C-7CF5-CAA5-0BB4A351A303}"/>
              </a:ext>
            </a:extLst>
          </p:cNvPr>
          <p:cNvSpPr txBox="1"/>
          <p:nvPr/>
        </p:nvSpPr>
        <p:spPr>
          <a:xfrm>
            <a:off x="8927176" y="3996038"/>
            <a:ext cx="281714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i="1" dirty="0">
                <a:highlight>
                  <a:srgbClr val="F3C3B2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response</a:t>
            </a:r>
            <a:endParaRPr lang="en-US" sz="4000" dirty="0">
              <a:solidFill>
                <a:schemeClr val="tx1"/>
              </a:solidFill>
              <a:highlight>
                <a:srgbClr val="00FFFF"/>
              </a:highlight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912476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15C3986-7181-42ED-E465-88A662A08DB8}"/>
              </a:ext>
            </a:extLst>
          </p:cNvPr>
          <p:cNvSpPr>
            <a:spLocks noGrp="1"/>
          </p:cNvSpPr>
          <p:nvPr>
            <p:ph idx="1"/>
          </p:nvPr>
        </p:nvSpPr>
        <p:spPr>
          <a:xfrm rot="21248451">
            <a:off x="633833" y="862686"/>
            <a:ext cx="11374224" cy="4185878"/>
          </a:xfrm>
        </p:spPr>
        <p:txBody>
          <a:bodyPr>
            <a:normAutofit/>
          </a:bodyPr>
          <a:lstStyle/>
          <a:p>
            <a:r>
              <a:rPr lang="en-US" sz="4500" dirty="0"/>
              <a:t>GPT-2, GPT-3, GPT-3.5-turbo, GPT-4, Bard, Claude, </a:t>
            </a:r>
            <a:r>
              <a:rPr lang="en-US" sz="4500" dirty="0" err="1"/>
              <a:t>LLaMa</a:t>
            </a:r>
            <a:r>
              <a:rPr lang="en-US" sz="4500" dirty="0"/>
              <a:t>, Stable Diffusion, </a:t>
            </a:r>
            <a:r>
              <a:rPr lang="en-US" sz="4500" dirty="0" err="1"/>
              <a:t>Midjourney</a:t>
            </a:r>
            <a:r>
              <a:rPr lang="en-US" sz="4500" dirty="0"/>
              <a:t>, DALL-E 2, Imagen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B0DCD0D-F8A0-205E-9537-45129999177C}"/>
              </a:ext>
            </a:extLst>
          </p:cNvPr>
          <p:cNvSpPr txBox="1"/>
          <p:nvPr/>
        </p:nvSpPr>
        <p:spPr>
          <a:xfrm rot="403088">
            <a:off x="5278259" y="5394959"/>
            <a:ext cx="64622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highlight>
                  <a:srgbClr val="FFFF00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Let’s learn what they mean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FD8614-BE1B-9DB6-B395-3001C2D90684}"/>
              </a:ext>
            </a:extLst>
          </p:cNvPr>
          <p:cNvSpPr txBox="1"/>
          <p:nvPr/>
        </p:nvSpPr>
        <p:spPr>
          <a:xfrm>
            <a:off x="591503" y="489704"/>
            <a:ext cx="933507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tx1"/>
                </a:solidFill>
                <a:highlight>
                  <a:srgbClr val="00FFFF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Words you may have heard</a:t>
            </a:r>
          </a:p>
        </p:txBody>
      </p:sp>
    </p:spTree>
    <p:extLst>
      <p:ext uri="{BB962C8B-B14F-4D97-AF65-F5344CB8AC3E}">
        <p14:creationId xmlns:p14="http://schemas.microsoft.com/office/powerpoint/2010/main" val="105547353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64A47C6-91C3-0E1E-5550-C57FE2F970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180" y="514350"/>
            <a:ext cx="10485640" cy="30194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1E895F2-084F-B496-6F2A-1AF84EBD03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232745">
            <a:off x="2346846" y="3401242"/>
            <a:ext cx="8107352" cy="2517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342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E2C2DC2-4FAC-E38F-32C5-79A7D18D3DA7}"/>
              </a:ext>
            </a:extLst>
          </p:cNvPr>
          <p:cNvSpPr txBox="1"/>
          <p:nvPr/>
        </p:nvSpPr>
        <p:spPr>
          <a:xfrm>
            <a:off x="2818742" y="1134700"/>
            <a:ext cx="393133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5000" dirty="0">
                <a:highlight>
                  <a:srgbClr val="FFFF00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Did I train it?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462FBB-8EB2-D5C7-CC9E-99B12A88261F}"/>
              </a:ext>
            </a:extLst>
          </p:cNvPr>
          <p:cNvSpPr txBox="1"/>
          <p:nvPr/>
        </p:nvSpPr>
        <p:spPr>
          <a:xfrm>
            <a:off x="1686829" y="2624604"/>
            <a:ext cx="5063246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5000" dirty="0">
                <a:highlight>
                  <a:srgbClr val="FFFF00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Did I fine-tune it?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532090-AD99-965E-4CD6-DF4F0A8F8E33}"/>
              </a:ext>
            </a:extLst>
          </p:cNvPr>
          <p:cNvSpPr txBox="1"/>
          <p:nvPr/>
        </p:nvSpPr>
        <p:spPr>
          <a:xfrm rot="21121533">
            <a:off x="4511864" y="4475919"/>
            <a:ext cx="7411644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0" i="1" dirty="0">
                <a:highlight>
                  <a:srgbClr val="FFFF00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It just did the job!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79C17F-430A-4145-0F01-56BC3165112E}"/>
              </a:ext>
            </a:extLst>
          </p:cNvPr>
          <p:cNvSpPr txBox="1"/>
          <p:nvPr/>
        </p:nvSpPr>
        <p:spPr>
          <a:xfrm>
            <a:off x="6912003" y="2630565"/>
            <a:ext cx="1480855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i="1" dirty="0">
                <a:highlight>
                  <a:srgbClr val="00FFFF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NO!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42EA5A-4188-C4FC-8137-BEBB035D80BB}"/>
              </a:ext>
            </a:extLst>
          </p:cNvPr>
          <p:cNvSpPr txBox="1"/>
          <p:nvPr/>
        </p:nvSpPr>
        <p:spPr>
          <a:xfrm>
            <a:off x="6912003" y="1138850"/>
            <a:ext cx="1480855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i="1" dirty="0">
                <a:highlight>
                  <a:srgbClr val="00FFFF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NO!</a:t>
            </a:r>
          </a:p>
        </p:txBody>
      </p:sp>
    </p:spTree>
    <p:extLst>
      <p:ext uri="{BB962C8B-B14F-4D97-AF65-F5344CB8AC3E}">
        <p14:creationId xmlns:p14="http://schemas.microsoft.com/office/powerpoint/2010/main" val="392142926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64A47C6-91C3-0E1E-5550-C57FE2F970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180" y="514350"/>
            <a:ext cx="10485640" cy="30194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1E895F2-084F-B496-6F2A-1AF84EBD03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232745">
            <a:off x="2346846" y="3401242"/>
            <a:ext cx="8107352" cy="251735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E8B144B-65EB-06A7-8700-8EB88B86AA39}"/>
              </a:ext>
            </a:extLst>
          </p:cNvPr>
          <p:cNvSpPr txBox="1"/>
          <p:nvPr/>
        </p:nvSpPr>
        <p:spPr>
          <a:xfrm rot="459401">
            <a:off x="1662736" y="2644686"/>
            <a:ext cx="9394367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0" i="1" dirty="0">
                <a:highlight>
                  <a:srgbClr val="FFFF00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zero-shot classification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DA1CD9D-57BD-6C86-7B83-79F1E9FAB82E}"/>
              </a:ext>
            </a:extLst>
          </p:cNvPr>
          <p:cNvSpPr txBox="1"/>
          <p:nvPr/>
        </p:nvSpPr>
        <p:spPr>
          <a:xfrm rot="459401">
            <a:off x="6152287" y="3999338"/>
            <a:ext cx="513833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i="1" dirty="0">
                <a:highlight>
                  <a:srgbClr val="00FFFF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(also, few-shot 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1989488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5545A08-35E1-30DC-02E9-570879674A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0060" y="4097885"/>
            <a:ext cx="5705158" cy="153416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529F7CB-CC69-5848-71D3-08042FD6E722}"/>
              </a:ext>
            </a:extLst>
          </p:cNvPr>
          <p:cNvSpPr txBox="1"/>
          <p:nvPr/>
        </p:nvSpPr>
        <p:spPr>
          <a:xfrm rot="21250178">
            <a:off x="464193" y="3159035"/>
            <a:ext cx="10619895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0" i="1" dirty="0">
                <a:highlight>
                  <a:srgbClr val="FFFF00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Named entity recognition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F3F8618-B4B7-9A16-054D-F78CB9CC48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63029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05812DB-2437-EB84-695F-46071C3FA8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6167" y="-15240"/>
            <a:ext cx="12303733" cy="2362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D64F2E6-BB0F-C270-EBD5-924015E21A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4112" y="4357050"/>
            <a:ext cx="6054725" cy="167471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538A1BC-756B-C88C-DADC-168A9DF92D7C}"/>
              </a:ext>
            </a:extLst>
          </p:cNvPr>
          <p:cNvSpPr txBox="1"/>
          <p:nvPr/>
        </p:nvSpPr>
        <p:spPr>
          <a:xfrm rot="21250178">
            <a:off x="464193" y="3159035"/>
            <a:ext cx="10619895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0" i="1" dirty="0">
                <a:highlight>
                  <a:srgbClr val="FFFF00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Named entity recognition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DD0438D0-9AD6-8851-3125-6208DBB1FA58}"/>
                  </a:ext>
                </a:extLst>
              </p14:cNvPr>
              <p14:cNvContentPartPr/>
              <p14:nvPr/>
            </p14:nvContentPartPr>
            <p14:xfrm>
              <a:off x="3396524" y="0"/>
              <a:ext cx="897346" cy="609809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DD0438D0-9AD6-8851-3125-6208DBB1FA5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60515" y="-35998"/>
                <a:ext cx="969004" cy="68144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8459982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D07124E-023F-6157-AFA9-E3D14F8E1B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338" y="419199"/>
            <a:ext cx="11481323" cy="226502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3FAC633-6280-CA86-3FE0-DCCA64AC0A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084625">
            <a:off x="2696963" y="3034899"/>
            <a:ext cx="6400077" cy="2637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403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B70ADB7-E712-DB23-1535-32485F8CBC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654" y="487620"/>
            <a:ext cx="11168692" cy="228519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CB01A58-0219-4EDA-A7EF-79EF0DEDA4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138376">
            <a:off x="2430807" y="3339438"/>
            <a:ext cx="6657850" cy="25175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6696EBAA-B3D1-5A4D-397C-BE39138D6F3E}"/>
                  </a:ext>
                </a:extLst>
              </p14:cNvPr>
              <p14:cNvContentPartPr/>
              <p14:nvPr/>
            </p14:nvContentPartPr>
            <p14:xfrm>
              <a:off x="9520582" y="1542178"/>
              <a:ext cx="1367640" cy="36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6696EBAA-B3D1-5A4D-397C-BE39138D6F3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484573" y="1506178"/>
                <a:ext cx="1439299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28A597AC-DE0B-5E4F-DA9B-67F0DA4D443F}"/>
                  </a:ext>
                </a:extLst>
              </p14:cNvPr>
              <p14:cNvContentPartPr/>
              <p14:nvPr/>
            </p14:nvContentPartPr>
            <p14:xfrm>
              <a:off x="5600542" y="5150857"/>
              <a:ext cx="2123640" cy="2656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28A597AC-DE0B-5E4F-DA9B-67F0DA4D443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564902" y="5115217"/>
                <a:ext cx="2195280" cy="337320"/>
              </a:xfrm>
              <a:prstGeom prst="rect">
                <a:avLst/>
              </a:prstGeom>
            </p:spPr>
          </p:pic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E1ACC09C-DEB0-9294-0EBE-911BECB34A06}"/>
              </a:ext>
            </a:extLst>
          </p:cNvPr>
          <p:cNvGrpSpPr/>
          <p:nvPr/>
        </p:nvGrpSpPr>
        <p:grpSpPr>
          <a:xfrm>
            <a:off x="9729022" y="3382897"/>
            <a:ext cx="1672920" cy="1567080"/>
            <a:chOff x="9729022" y="3382897"/>
            <a:chExt cx="1672920" cy="1567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05BB3CEE-0D8A-3C44-66E4-7EAC15B72439}"/>
                    </a:ext>
                  </a:extLst>
                </p14:cNvPr>
                <p14:cNvContentPartPr/>
                <p14:nvPr/>
              </p14:nvContentPartPr>
              <p14:xfrm>
                <a:off x="10233742" y="3742537"/>
                <a:ext cx="360" cy="3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05BB3CEE-0D8A-3C44-66E4-7EAC15B72439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0198102" y="3706897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57D10DF8-6B22-1CFC-298C-05D60BF99BC6}"/>
                    </a:ext>
                  </a:extLst>
                </p14:cNvPr>
                <p14:cNvContentPartPr/>
                <p14:nvPr/>
              </p14:nvContentPartPr>
              <p14:xfrm>
                <a:off x="10719022" y="3746497"/>
                <a:ext cx="360" cy="3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57D10DF8-6B22-1CFC-298C-05D60BF99BC6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0683382" y="3710857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8D8461C1-5D32-0BC4-9005-0738CA20E31D}"/>
                    </a:ext>
                  </a:extLst>
                </p14:cNvPr>
                <p14:cNvContentPartPr/>
                <p14:nvPr/>
              </p14:nvContentPartPr>
              <p14:xfrm>
                <a:off x="10248862" y="4204777"/>
                <a:ext cx="639360" cy="2682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8D8461C1-5D32-0BC4-9005-0738CA20E31D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0213222" y="4168777"/>
                  <a:ext cx="711000" cy="33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BDE34C62-8C91-CF32-4E37-C43BFC2394BA}"/>
                    </a:ext>
                  </a:extLst>
                </p14:cNvPr>
                <p14:cNvContentPartPr/>
                <p14:nvPr/>
              </p14:nvContentPartPr>
              <p14:xfrm>
                <a:off x="9729022" y="3382897"/>
                <a:ext cx="1672920" cy="15670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BDE34C62-8C91-CF32-4E37-C43BFC2394BA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9693022" y="3347257"/>
                  <a:ext cx="1744560" cy="1638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2DF7E4EB-3AF3-66CA-35E6-88576606282B}"/>
                  </a:ext>
                </a:extLst>
              </p14:cNvPr>
              <p14:cNvContentPartPr/>
              <p14:nvPr/>
            </p14:nvContentPartPr>
            <p14:xfrm>
              <a:off x="7426762" y="4445368"/>
              <a:ext cx="1234800" cy="16668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2DF7E4EB-3AF3-66CA-35E6-88576606282B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7391122" y="4409368"/>
                <a:ext cx="1306440" cy="23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E7A41A08-F004-C6EE-854D-EE6BCD4F79C4}"/>
                  </a:ext>
                </a:extLst>
              </p14:cNvPr>
              <p14:cNvContentPartPr/>
              <p14:nvPr/>
            </p14:nvContentPartPr>
            <p14:xfrm>
              <a:off x="6386002" y="1441463"/>
              <a:ext cx="855000" cy="21240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E7A41A08-F004-C6EE-854D-EE6BCD4F79C4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6350002" y="1405463"/>
                <a:ext cx="926640" cy="92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80234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E300899-0074-7138-5469-314E341ACD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80" y="287641"/>
            <a:ext cx="11414760" cy="282575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10CBC63-4B83-C7C4-3A17-740D396789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840766">
            <a:off x="2622549" y="3423920"/>
            <a:ext cx="6384290" cy="2321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09818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6009F4C-FFC3-0F4B-5E11-55D4CA1AA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Limits of large language models</a:t>
            </a:r>
            <a:endParaRPr lang="en-US" sz="2000" dirty="0">
              <a:highlight>
                <a:srgbClr val="00FFFF"/>
              </a:highlight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827AFD3-B7CB-41CC-B3A6-141A89C8E8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STEP SEVEN</a:t>
            </a:r>
          </a:p>
        </p:txBody>
      </p:sp>
    </p:spTree>
    <p:extLst>
      <p:ext uri="{BB962C8B-B14F-4D97-AF65-F5344CB8AC3E}">
        <p14:creationId xmlns:p14="http://schemas.microsoft.com/office/powerpoint/2010/main" val="178738048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3380ED4-715F-35BB-4B76-C117574CA7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787" y="1880837"/>
            <a:ext cx="10663238" cy="371732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3CB009B-6493-D30A-4CF7-C0371F562DD2}"/>
              </a:ext>
            </a:extLst>
          </p:cNvPr>
          <p:cNvSpPr txBox="1"/>
          <p:nvPr/>
        </p:nvSpPr>
        <p:spPr>
          <a:xfrm>
            <a:off x="3652553" y="542925"/>
            <a:ext cx="5291705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Knowledge cutoff</a:t>
            </a:r>
          </a:p>
        </p:txBody>
      </p:sp>
    </p:spTree>
    <p:extLst>
      <p:ext uri="{BB962C8B-B14F-4D97-AF65-F5344CB8AC3E}">
        <p14:creationId xmlns:p14="http://schemas.microsoft.com/office/powerpoint/2010/main" val="2423510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7587F5DE-6CD8-309B-4AF7-8724054E48F9}"/>
                  </a:ext>
                </a:extLst>
              </p14:cNvPr>
              <p14:cNvContentPartPr/>
              <p14:nvPr/>
            </p14:nvContentPartPr>
            <p14:xfrm>
              <a:off x="1405844" y="2842222"/>
              <a:ext cx="2029320" cy="7675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7587F5DE-6CD8-309B-4AF7-8724054E48F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43204" y="2779582"/>
                <a:ext cx="2154960" cy="893160"/>
              </a:xfrm>
              <a:prstGeom prst="rect">
                <a:avLst/>
              </a:prstGeom>
            </p:spPr>
          </p:pic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5D985697-88E1-A2F2-AAFC-B43776E63363}"/>
              </a:ext>
            </a:extLst>
          </p:cNvPr>
          <p:cNvGrpSpPr/>
          <p:nvPr/>
        </p:nvGrpSpPr>
        <p:grpSpPr>
          <a:xfrm>
            <a:off x="3646102" y="1813657"/>
            <a:ext cx="7028640" cy="2749320"/>
            <a:chOff x="3646102" y="1813657"/>
            <a:chExt cx="7028640" cy="2749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9E025D4C-24B0-727E-CF8E-16148ACC9B60}"/>
                    </a:ext>
                  </a:extLst>
                </p14:cNvPr>
                <p14:cNvContentPartPr/>
                <p14:nvPr/>
              </p14:nvContentPartPr>
              <p14:xfrm>
                <a:off x="3646102" y="1813657"/>
                <a:ext cx="4186800" cy="27493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9E025D4C-24B0-727E-CF8E-16148ACC9B60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583102" y="1751017"/>
                  <a:ext cx="4312440" cy="28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D57B735B-4C92-DE75-16EB-B3E1521B547F}"/>
                    </a:ext>
                  </a:extLst>
                </p14:cNvPr>
                <p14:cNvContentPartPr/>
                <p14:nvPr/>
              </p14:nvContentPartPr>
              <p14:xfrm>
                <a:off x="8174902" y="2415937"/>
                <a:ext cx="2499840" cy="10378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D57B735B-4C92-DE75-16EB-B3E1521B547F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111902" y="2352937"/>
                  <a:ext cx="2625480" cy="11635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D8132B9B-6620-7B45-7237-0CFD71FF5348}"/>
              </a:ext>
            </a:extLst>
          </p:cNvPr>
          <p:cNvSpPr txBox="1"/>
          <p:nvPr/>
        </p:nvSpPr>
        <p:spPr>
          <a:xfrm>
            <a:off x="4804299" y="2680485"/>
            <a:ext cx="233749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highlight>
                  <a:srgbClr val="FFFF00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model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FB77A5-284A-8C6B-FB38-97A4FD34443E}"/>
              </a:ext>
            </a:extLst>
          </p:cNvPr>
          <p:cNvSpPr txBox="1"/>
          <p:nvPr/>
        </p:nvSpPr>
        <p:spPr>
          <a:xfrm rot="20864213">
            <a:off x="418954" y="3547809"/>
            <a:ext cx="155162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tx1"/>
                </a:solidFill>
                <a:highlight>
                  <a:srgbClr val="00FFFF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input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1DACB7-923C-7CF5-CAA5-0BB4A351A303}"/>
              </a:ext>
            </a:extLst>
          </p:cNvPr>
          <p:cNvSpPr txBox="1"/>
          <p:nvPr/>
        </p:nvSpPr>
        <p:spPr>
          <a:xfrm rot="20864213">
            <a:off x="9255788" y="3710288"/>
            <a:ext cx="192525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tx1"/>
                </a:solidFill>
                <a:highlight>
                  <a:srgbClr val="00FFFF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204762560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2DB51C9-1C65-D20F-5C82-B8373F9BC3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75" y="1751397"/>
            <a:ext cx="11830050" cy="381985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DC9D4CAE-9749-C9B3-5606-83006B68CAFA}"/>
                  </a:ext>
                </a:extLst>
              </p14:cNvPr>
              <p14:cNvContentPartPr/>
              <p14:nvPr/>
            </p14:nvContentPartPr>
            <p14:xfrm>
              <a:off x="1043302" y="2941694"/>
              <a:ext cx="4162320" cy="5598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DC9D4CAE-9749-C9B3-5606-83006B68CAF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80662" y="2878694"/>
                <a:ext cx="4287960" cy="68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47B7C376-98D1-7D56-37C0-184F4F8FE6FE}"/>
                  </a:ext>
                </a:extLst>
              </p14:cNvPr>
              <p14:cNvContentPartPr/>
              <p14:nvPr/>
            </p14:nvContentPartPr>
            <p14:xfrm>
              <a:off x="4870462" y="2968334"/>
              <a:ext cx="2199960" cy="1094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47B7C376-98D1-7D56-37C0-184F4F8FE6F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807822" y="2905334"/>
                <a:ext cx="2325600" cy="23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1FBCB2ED-5BD8-D47F-83F0-B153753DFD68}"/>
                  </a:ext>
                </a:extLst>
              </p14:cNvPr>
              <p14:cNvContentPartPr/>
              <p14:nvPr/>
            </p14:nvContentPartPr>
            <p14:xfrm>
              <a:off x="6904822" y="2950334"/>
              <a:ext cx="4845600" cy="2156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1FBCB2ED-5BD8-D47F-83F0-B153753DFD6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841822" y="2887334"/>
                <a:ext cx="4971240" cy="34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23A289AE-AEED-F2B2-4E23-9183035F570D}"/>
                  </a:ext>
                </a:extLst>
              </p14:cNvPr>
              <p14:cNvContentPartPr/>
              <p14:nvPr/>
            </p14:nvContentPartPr>
            <p14:xfrm>
              <a:off x="1368382" y="4662854"/>
              <a:ext cx="4602960" cy="3391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23A289AE-AEED-F2B2-4E23-9183035F570D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305382" y="4599854"/>
                <a:ext cx="4728600" cy="464760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FBCA1501-A5E6-33EF-F0B3-D0C3A7F2D325}"/>
              </a:ext>
            </a:extLst>
          </p:cNvPr>
          <p:cNvSpPr txBox="1"/>
          <p:nvPr/>
        </p:nvSpPr>
        <p:spPr>
          <a:xfrm>
            <a:off x="1266996" y="3093634"/>
            <a:ext cx="89826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Please summarize this book and tell me all of the important things in it.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A8F5EB-1562-6A6A-8D30-2758915A6C3B}"/>
              </a:ext>
            </a:extLst>
          </p:cNvPr>
          <p:cNvSpPr txBox="1"/>
          <p:nvPr/>
        </p:nvSpPr>
        <p:spPr>
          <a:xfrm>
            <a:off x="1266996" y="4655473"/>
            <a:ext cx="38314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isn’t actually possible!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5CC9278-DAEC-2A5A-5780-5DD1154DD127}"/>
              </a:ext>
            </a:extLst>
          </p:cNvPr>
          <p:cNvSpPr txBox="1"/>
          <p:nvPr/>
        </p:nvSpPr>
        <p:spPr>
          <a:xfrm>
            <a:off x="2841038" y="435511"/>
            <a:ext cx="6509924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…just send it the info?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3F53C7E-892A-1DE9-51AC-EDCE60532FBB}"/>
              </a:ext>
            </a:extLst>
          </p:cNvPr>
          <p:cNvGrpSpPr/>
          <p:nvPr/>
        </p:nvGrpSpPr>
        <p:grpSpPr>
          <a:xfrm>
            <a:off x="7235728" y="4062125"/>
            <a:ext cx="3013920" cy="2265480"/>
            <a:chOff x="6608902" y="4457137"/>
            <a:chExt cx="3013920" cy="2265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965955F3-71C4-1F1A-12AA-ADFA47C0DED6}"/>
                    </a:ext>
                  </a:extLst>
                </p14:cNvPr>
                <p14:cNvContentPartPr/>
                <p14:nvPr/>
              </p14:nvContentPartPr>
              <p14:xfrm>
                <a:off x="7045222" y="4861417"/>
                <a:ext cx="2459520" cy="16736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965955F3-71C4-1F1A-12AA-ADFA47C0DED6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982582" y="4798417"/>
                  <a:ext cx="2585160" cy="179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C984AF94-B726-4AC6-78F5-41BE43425E93}"/>
                    </a:ext>
                  </a:extLst>
                </p14:cNvPr>
                <p14:cNvContentPartPr/>
                <p14:nvPr/>
              </p14:nvContentPartPr>
              <p14:xfrm>
                <a:off x="6608902" y="4457137"/>
                <a:ext cx="3013920" cy="226548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C984AF94-B726-4AC6-78F5-41BE43425E93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545902" y="4394497"/>
                  <a:ext cx="3139560" cy="23911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66451481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A5B2FF6-34CC-125B-3506-887592CFE9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1114" y="487009"/>
            <a:ext cx="10404161" cy="588398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AD4954A-E876-101D-146A-50C04DCE7AFA}"/>
              </a:ext>
            </a:extLst>
          </p:cNvPr>
          <p:cNvSpPr txBox="1"/>
          <p:nvPr/>
        </p:nvSpPr>
        <p:spPr>
          <a:xfrm>
            <a:off x="4354497" y="487009"/>
            <a:ext cx="3483005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Token limits</a:t>
            </a:r>
          </a:p>
        </p:txBody>
      </p:sp>
    </p:spTree>
    <p:extLst>
      <p:ext uri="{BB962C8B-B14F-4D97-AF65-F5344CB8AC3E}">
        <p14:creationId xmlns:p14="http://schemas.microsoft.com/office/powerpoint/2010/main" val="59708937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7690260-9505-F34B-15FF-054C1A2953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7042" y="3766905"/>
            <a:ext cx="9498584" cy="180572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4E6807E-5324-8105-4E90-E0F8201B84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7042" y="5429750"/>
            <a:ext cx="9498585" cy="11592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A3A6E19-6540-C774-2B1E-0371F85DF2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7042" y="431581"/>
            <a:ext cx="9428853" cy="289740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DABB5025-701C-A3A6-A82D-F19CDCFD8755}"/>
                  </a:ext>
                </a:extLst>
              </p14:cNvPr>
              <p14:cNvContentPartPr/>
              <p14:nvPr/>
            </p14:nvContentPartPr>
            <p14:xfrm>
              <a:off x="7588980" y="2637765"/>
              <a:ext cx="1353600" cy="39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DABB5025-701C-A3A6-A82D-F19CDCFD875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553340" y="2602125"/>
                <a:ext cx="1425240" cy="7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2DE884DA-6B25-0F15-A7A9-9C4E97253C1C}"/>
                  </a:ext>
                </a:extLst>
              </p14:cNvPr>
              <p14:cNvContentPartPr/>
              <p14:nvPr/>
            </p14:nvContentPartPr>
            <p14:xfrm>
              <a:off x="7612740" y="922725"/>
              <a:ext cx="97740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2DE884DA-6B25-0F15-A7A9-9C4E97253C1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577100" y="887085"/>
                <a:ext cx="104904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581533F1-8D46-55AA-C645-DEB8D868248E}"/>
                  </a:ext>
                </a:extLst>
              </p14:cNvPr>
              <p14:cNvContentPartPr/>
              <p14:nvPr/>
            </p14:nvContentPartPr>
            <p14:xfrm>
              <a:off x="7592580" y="4555125"/>
              <a:ext cx="974520" cy="1584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581533F1-8D46-55AA-C645-DEB8D868248E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556940" y="4519485"/>
                <a:ext cx="1046160" cy="8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5D277E49-A156-382A-0665-AAB50D97E2EA}"/>
                  </a:ext>
                </a:extLst>
              </p14:cNvPr>
              <p14:cNvContentPartPr/>
              <p14:nvPr/>
            </p14:nvContentPartPr>
            <p14:xfrm>
              <a:off x="7673580" y="6005925"/>
              <a:ext cx="123984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5D277E49-A156-382A-0665-AAB50D97E2EA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637940" y="5969925"/>
                <a:ext cx="1311480" cy="72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4002794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2CF9B6E-D0FD-9CF0-72BB-4A622C3580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337546">
            <a:off x="522240" y="697007"/>
            <a:ext cx="9604688" cy="580316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A24B9D9-B549-E72A-0A3F-04F27FDAD246}"/>
              </a:ext>
            </a:extLst>
          </p:cNvPr>
          <p:cNvSpPr txBox="1"/>
          <p:nvPr/>
        </p:nvSpPr>
        <p:spPr>
          <a:xfrm rot="568807">
            <a:off x="6743572" y="1080381"/>
            <a:ext cx="38729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highlight>
                  <a:srgbClr val="FFFF00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100k token limit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E82D7F-FAA9-29C0-8F18-0A133DD545A6}"/>
              </a:ext>
            </a:extLst>
          </p:cNvPr>
          <p:cNvSpPr txBox="1"/>
          <p:nvPr/>
        </p:nvSpPr>
        <p:spPr>
          <a:xfrm>
            <a:off x="5558709" y="6091731"/>
            <a:ext cx="663329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highlight>
                  <a:srgbClr val="00FFFF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(there are also other ways around it)</a:t>
            </a:r>
          </a:p>
        </p:txBody>
      </p:sp>
    </p:spTree>
    <p:extLst>
      <p:ext uri="{BB962C8B-B14F-4D97-AF65-F5344CB8AC3E}">
        <p14:creationId xmlns:p14="http://schemas.microsoft.com/office/powerpoint/2010/main" val="44054678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7B82BF2-0CA3-36EE-DD78-500215F766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950" y="14288"/>
            <a:ext cx="7035800" cy="12827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8B88E9C-87DA-0705-B094-607972CBC0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775" y="1296988"/>
            <a:ext cx="7124700" cy="5397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6C9C48B-9585-FA55-2C53-E2FC596421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360888">
            <a:off x="6456564" y="-18587"/>
            <a:ext cx="6803469" cy="542140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D87DD21-40B1-9881-37DD-D877F5C868DC}"/>
              </a:ext>
            </a:extLst>
          </p:cNvPr>
          <p:cNvSpPr txBox="1"/>
          <p:nvPr/>
        </p:nvSpPr>
        <p:spPr>
          <a:xfrm rot="20897884">
            <a:off x="6840046" y="5026677"/>
            <a:ext cx="491512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highlight>
                  <a:srgbClr val="FFFF00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hallucinations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3ECB590D-204F-FB24-86D8-CAE0543452F3}"/>
                  </a:ext>
                </a:extLst>
              </p14:cNvPr>
              <p14:cNvContentPartPr/>
              <p14:nvPr/>
            </p14:nvContentPartPr>
            <p14:xfrm>
              <a:off x="4325422" y="5515897"/>
              <a:ext cx="2649960" cy="7254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3ECB590D-204F-FB24-86D8-CAE0543452F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262422" y="5452897"/>
                <a:ext cx="2775600" cy="851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93430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6D9CE5-61C3-675C-DE27-1D4AA2EC10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Art is more resilient to imperfections</a:t>
            </a:r>
            <a:br>
              <a:rPr lang="en-US" dirty="0"/>
            </a:br>
            <a:r>
              <a:rPr lang="en-US" dirty="0"/>
              <a:t>than journalism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866DB9F-C9D0-B733-A89F-7FA71C5540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410631">
            <a:off x="5178076" y="3603996"/>
            <a:ext cx="6426984" cy="25446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67EDDAC-FD19-B833-A00E-0D6E1E5025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397185">
            <a:off x="5262404" y="6051553"/>
            <a:ext cx="6439214" cy="568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79694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6009F4C-FFC3-0F4B-5E11-55D4CA1AA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models do?</a:t>
            </a:r>
            <a:endParaRPr lang="en-US" sz="2000" dirty="0">
              <a:highlight>
                <a:srgbClr val="00FFFF"/>
              </a:highlight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827AFD3-B7CB-41CC-B3A6-141A89C8E8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STEP SEVEN</a:t>
            </a:r>
          </a:p>
        </p:txBody>
      </p:sp>
    </p:spTree>
    <p:extLst>
      <p:ext uri="{BB962C8B-B14F-4D97-AF65-F5344CB8AC3E}">
        <p14:creationId xmlns:p14="http://schemas.microsoft.com/office/powerpoint/2010/main" val="260216819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CB49FBF-1478-6ED2-D1CD-A61E20656C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-135409"/>
            <a:ext cx="11887200" cy="731642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C0D6A50-1DF6-290C-C6FC-03E44918AC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300692">
            <a:off x="1720850" y="1041545"/>
            <a:ext cx="8750300" cy="4774910"/>
          </a:xfrm>
          <a:prstGeom prst="rect">
            <a:avLst/>
          </a:prstGeom>
          <a:ln w="635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79940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6009F4C-FFC3-0F4B-5E11-55D4CA1AA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Models for images</a:t>
            </a:r>
            <a:endParaRPr lang="en-US" sz="200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827AFD3-B7CB-41CC-B3A6-141A89C8E8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STEP EIGHT</a:t>
            </a:r>
          </a:p>
        </p:txBody>
      </p:sp>
    </p:spTree>
    <p:extLst>
      <p:ext uri="{BB962C8B-B14F-4D97-AF65-F5344CB8AC3E}">
        <p14:creationId xmlns:p14="http://schemas.microsoft.com/office/powerpoint/2010/main" val="112220185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9DD4F43-26C0-103A-300E-7749029FE9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397" y="0"/>
            <a:ext cx="10058426" cy="7198596"/>
          </a:xfrm>
          <a:prstGeom prst="rect">
            <a:avLst/>
          </a:prstGeom>
        </p:spPr>
      </p:pic>
      <p:pic>
        <p:nvPicPr>
          <p:cNvPr id="1028" name="Picture 4" descr="Swimming pool detection and classification using deep learning | by  Divyansh Jha | GeoAI | Medium">
            <a:extLst>
              <a:ext uri="{FF2B5EF4-FFF2-40B4-BE49-F238E27FC236}">
                <a16:creationId xmlns:a16="http://schemas.microsoft.com/office/drawing/2014/main" id="{2A3DF508-9608-6216-DF82-9A31EE3DBF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7215543" y="1659158"/>
            <a:ext cx="5732852" cy="3640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08B0DF6-A3AF-C367-B171-4E1D3201128A}"/>
              </a:ext>
            </a:extLst>
          </p:cNvPr>
          <p:cNvSpPr txBox="1"/>
          <p:nvPr/>
        </p:nvSpPr>
        <p:spPr>
          <a:xfrm rot="21232746">
            <a:off x="37801" y="516613"/>
            <a:ext cx="573490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highlight>
                  <a:srgbClr val="FFFF00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object detection</a:t>
            </a:r>
          </a:p>
        </p:txBody>
      </p:sp>
    </p:spTree>
    <p:extLst>
      <p:ext uri="{BB962C8B-B14F-4D97-AF65-F5344CB8AC3E}">
        <p14:creationId xmlns:p14="http://schemas.microsoft.com/office/powerpoint/2010/main" val="4118568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6009F4C-FFC3-0F4B-5E11-55D4CA1AA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highlight>
                  <a:srgbClr val="00FFFF"/>
                </a:highlight>
              </a:rPr>
              <a:t>Sentiment analysis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827AFD3-B7CB-41CC-B3A6-141A89C8E8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STEP ONE, PART ONE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9184A7-3869-CC16-8AB7-7B3C8D0A10E9}"/>
              </a:ext>
            </a:extLst>
          </p:cNvPr>
          <p:cNvSpPr txBox="1"/>
          <p:nvPr/>
        </p:nvSpPr>
        <p:spPr>
          <a:xfrm>
            <a:off x="2989263" y="3854589"/>
            <a:ext cx="785234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highlight>
                  <a:srgbClr val="FFFF00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I </a:t>
            </a:r>
            <a:r>
              <a:rPr lang="en-US" sz="4000" u="sng" dirty="0">
                <a:highlight>
                  <a:srgbClr val="FFFF00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love</a:t>
            </a:r>
            <a:r>
              <a:rPr lang="en-US" sz="4000" dirty="0">
                <a:highlight>
                  <a:srgbClr val="FFFF00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 to eat cookies is </a:t>
            </a:r>
            <a:r>
              <a:rPr lang="en-US" sz="4000" i="1" dirty="0">
                <a:highlight>
                  <a:srgbClr val="F3C3B2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POSITIVE</a:t>
            </a:r>
            <a:r>
              <a:rPr lang="en-US" sz="4000" dirty="0">
                <a:highlight>
                  <a:srgbClr val="FFFF00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0750EF-9D85-2D52-963C-23311704ED4B}"/>
              </a:ext>
            </a:extLst>
          </p:cNvPr>
          <p:cNvSpPr txBox="1"/>
          <p:nvPr/>
        </p:nvSpPr>
        <p:spPr>
          <a:xfrm>
            <a:off x="3246438" y="4997987"/>
            <a:ext cx="77101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highlight>
                  <a:srgbClr val="FFFF00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I </a:t>
            </a:r>
            <a:r>
              <a:rPr lang="en-US" sz="4000" u="sng" dirty="0">
                <a:highlight>
                  <a:srgbClr val="FFFF00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hate</a:t>
            </a:r>
            <a:r>
              <a:rPr lang="en-US" sz="4000" dirty="0">
                <a:highlight>
                  <a:srgbClr val="FFFF00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 when it rains is </a:t>
            </a:r>
            <a:r>
              <a:rPr lang="en-US" sz="4000" i="1" dirty="0">
                <a:highlight>
                  <a:srgbClr val="F3C3B2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NEGATIVE</a:t>
            </a:r>
          </a:p>
        </p:txBody>
      </p:sp>
    </p:spTree>
    <p:extLst>
      <p:ext uri="{BB962C8B-B14F-4D97-AF65-F5344CB8AC3E}">
        <p14:creationId xmlns:p14="http://schemas.microsoft.com/office/powerpoint/2010/main" val="1774873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B2DCF1B-9B23-A54F-E49C-17F5F11878D2}"/>
              </a:ext>
            </a:extLst>
          </p:cNvPr>
          <p:cNvSpPr txBox="1"/>
          <p:nvPr/>
        </p:nvSpPr>
        <p:spPr>
          <a:xfrm>
            <a:off x="1738859" y="6295869"/>
            <a:ext cx="8956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  <a:latin typeface="INCONSOLATA FOR POWERLINE" panose="020B0609030003000000" pitchFamily="49" charset="0"/>
              </a:rPr>
              <a:t>https://</a:t>
            </a:r>
            <a:r>
              <a:rPr lang="en-US" dirty="0" err="1">
                <a:highlight>
                  <a:srgbClr val="FFFF00"/>
                </a:highlight>
                <a:latin typeface="INCONSOLATA FOR POWERLINE" panose="020B0609030003000000" pitchFamily="49" charset="0"/>
              </a:rPr>
              <a:t>huggingface.co</a:t>
            </a:r>
            <a:r>
              <a:rPr lang="en-US" dirty="0">
                <a:highlight>
                  <a:srgbClr val="FFFF00"/>
                </a:highlight>
                <a:latin typeface="INCONSOLATA FOR POWERLINE" panose="020B0609030003000000" pitchFamily="49" charset="0"/>
              </a:rPr>
              <a:t>/spaces/</a:t>
            </a:r>
            <a:r>
              <a:rPr lang="en-US" dirty="0" err="1">
                <a:highlight>
                  <a:srgbClr val="FFFF00"/>
                </a:highlight>
                <a:latin typeface="INCONSOLATA FOR POWERLINE" panose="020B0609030003000000" pitchFamily="49" charset="0"/>
              </a:rPr>
              <a:t>thiagohersan</a:t>
            </a:r>
            <a:r>
              <a:rPr lang="en-US" dirty="0">
                <a:highlight>
                  <a:srgbClr val="FFFF00"/>
                </a:highlight>
                <a:latin typeface="INCONSOLATA FOR POWERLINE" panose="020B0609030003000000" pitchFamily="49" charset="0"/>
              </a:rPr>
              <a:t>/</a:t>
            </a:r>
            <a:r>
              <a:rPr lang="en-US" dirty="0" err="1">
                <a:highlight>
                  <a:srgbClr val="FFFF00"/>
                </a:highlight>
                <a:latin typeface="INCONSOLATA FOR POWERLINE" panose="020B0609030003000000" pitchFamily="49" charset="0"/>
              </a:rPr>
              <a:t>maskformer</a:t>
            </a:r>
            <a:r>
              <a:rPr lang="en-US" dirty="0">
                <a:highlight>
                  <a:srgbClr val="FFFF00"/>
                </a:highlight>
                <a:latin typeface="INCONSOLATA FOR POWERLINE" panose="020B0609030003000000" pitchFamily="49" charset="0"/>
              </a:rPr>
              <a:t>-coco-vegetation-</a:t>
            </a:r>
            <a:r>
              <a:rPr lang="en-US" dirty="0" err="1">
                <a:highlight>
                  <a:srgbClr val="FFFF00"/>
                </a:highlight>
                <a:latin typeface="INCONSOLATA FOR POWERLINE" panose="020B0609030003000000" pitchFamily="49" charset="0"/>
              </a:rPr>
              <a:t>gradio</a:t>
            </a:r>
            <a:endParaRPr lang="en-US" dirty="0">
              <a:highlight>
                <a:srgbClr val="FFFF00"/>
              </a:highlight>
              <a:latin typeface="INCONSOLATA FOR POWERLINE" panose="020B0609030003000000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9EB496-FEC7-C607-C5B9-D6B4B10CBB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5908" y="-242483"/>
            <a:ext cx="9982200" cy="710048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4938B84-8F50-75EC-7465-D2D425DF231F}"/>
              </a:ext>
            </a:extLst>
          </p:cNvPr>
          <p:cNvSpPr txBox="1"/>
          <p:nvPr/>
        </p:nvSpPr>
        <p:spPr>
          <a:xfrm rot="450380">
            <a:off x="4308384" y="901623"/>
            <a:ext cx="818076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highlight>
                  <a:srgbClr val="FFFF00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semantic segmentation</a:t>
            </a:r>
          </a:p>
        </p:txBody>
      </p:sp>
    </p:spTree>
    <p:extLst>
      <p:ext uri="{BB962C8B-B14F-4D97-AF65-F5344CB8AC3E}">
        <p14:creationId xmlns:p14="http://schemas.microsoft.com/office/powerpoint/2010/main" val="378821099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81CFDE4-376B-F571-ECF9-C75D5824EF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160" y="410790"/>
            <a:ext cx="8915400" cy="644721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AD88079-906A-5C52-B561-0C889FE8F867}"/>
              </a:ext>
            </a:extLst>
          </p:cNvPr>
          <p:cNvSpPr txBox="1"/>
          <p:nvPr/>
        </p:nvSpPr>
        <p:spPr>
          <a:xfrm rot="21361805">
            <a:off x="391727" y="808580"/>
            <a:ext cx="479285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err="1">
                <a:highlight>
                  <a:srgbClr val="FFFF00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investigate.ai</a:t>
            </a:r>
            <a:endParaRPr lang="en-US" sz="6000" dirty="0">
              <a:highlight>
                <a:srgbClr val="FFFF00"/>
              </a:highlight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pic>
        <p:nvPicPr>
          <p:cNvPr id="5" name="Picture 4" descr="A qr code with a dinosaur&#10;&#10;Description automatically generated">
            <a:extLst>
              <a:ext uri="{FF2B5EF4-FFF2-40B4-BE49-F238E27FC236}">
                <a16:creationId xmlns:a16="http://schemas.microsoft.com/office/drawing/2014/main" id="{B79DDA95-C8B6-ECE4-1506-E4CE5EC7BC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1090" y="2019416"/>
            <a:ext cx="28575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03850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407F6BB-D511-684C-98E2-C669A7B75C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710" y="713473"/>
            <a:ext cx="9853863" cy="614452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7BBD5E3-5B5B-29CE-4147-A3A4A19CB923}"/>
              </a:ext>
            </a:extLst>
          </p:cNvPr>
          <p:cNvSpPr txBox="1"/>
          <p:nvPr/>
        </p:nvSpPr>
        <p:spPr>
          <a:xfrm rot="508124">
            <a:off x="6729488" y="869539"/>
            <a:ext cx="473604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err="1">
                <a:highlight>
                  <a:srgbClr val="FFFF00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normalai.org</a:t>
            </a:r>
            <a:endParaRPr lang="en-US" sz="6000" dirty="0">
              <a:highlight>
                <a:srgbClr val="FFFF00"/>
              </a:highlight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pic>
        <p:nvPicPr>
          <p:cNvPr id="3" name="Picture 2" descr="A qr code with a dinosaur&#10;&#10;Description automatically generated">
            <a:extLst>
              <a:ext uri="{FF2B5EF4-FFF2-40B4-BE49-F238E27FC236}">
                <a16:creationId xmlns:a16="http://schemas.microsoft.com/office/drawing/2014/main" id="{570F7FB5-9539-56C6-E9E6-442BDDA4EC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7250" y="3114451"/>
            <a:ext cx="28575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70430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436269A-ADF2-038A-6434-F4CB47E258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6956" y="453836"/>
            <a:ext cx="9204960" cy="665660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7BBD5E3-5B5B-29CE-4147-A3A4A19CB923}"/>
              </a:ext>
            </a:extLst>
          </p:cNvPr>
          <p:cNvSpPr txBox="1"/>
          <p:nvPr/>
        </p:nvSpPr>
        <p:spPr>
          <a:xfrm rot="21369965">
            <a:off x="279570" y="673651"/>
            <a:ext cx="863473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highlight>
                  <a:srgbClr val="FFFF00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https://</a:t>
            </a:r>
            <a:r>
              <a:rPr lang="en-US" sz="3000" dirty="0" err="1">
                <a:highlight>
                  <a:srgbClr val="FFFF00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jsoma.github.io</a:t>
            </a:r>
            <a:r>
              <a:rPr lang="en-US" sz="3000" dirty="0">
                <a:highlight>
                  <a:srgbClr val="FFFF00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/2023-abraji-ai-workshop</a:t>
            </a:r>
          </a:p>
        </p:txBody>
      </p:sp>
      <p:pic>
        <p:nvPicPr>
          <p:cNvPr id="6" name="Picture 5" descr="A qr code with a dinosaur&#10;&#10;Description automatically generated">
            <a:extLst>
              <a:ext uri="{FF2B5EF4-FFF2-40B4-BE49-F238E27FC236}">
                <a16:creationId xmlns:a16="http://schemas.microsoft.com/office/drawing/2014/main" id="{381B221E-D05D-0FAB-82F1-A2495E2C1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3166" y="2765724"/>
            <a:ext cx="28575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74161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0A5204-CE9E-D712-E5B6-6E352EE8F58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500" dirty="0"/>
              <a:t>An introduction to AI tools</a:t>
            </a:r>
            <a:endParaRPr lang="en-US" sz="5500" u="sng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BB0C1FF-0DED-5772-C5F0-B2F44A61432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Jonathan Soma</a:t>
            </a:r>
          </a:p>
          <a:p>
            <a:r>
              <a:rPr lang="en-US" dirty="0"/>
              <a:t>Columbia University</a:t>
            </a:r>
          </a:p>
          <a:p>
            <a:r>
              <a:rPr lang="en-US" dirty="0"/>
              <a:t>@</a:t>
            </a:r>
            <a:r>
              <a:rPr lang="en-US" dirty="0" err="1"/>
              <a:t>dangerscarf</a:t>
            </a:r>
            <a:endParaRPr lang="en-US" dirty="0"/>
          </a:p>
          <a:p>
            <a:r>
              <a:rPr lang="en-US" dirty="0"/>
              <a:t>js4571@columbia.edu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3920C4-7A0B-1009-AC51-3EEFF41F0C9F}"/>
              </a:ext>
            </a:extLst>
          </p:cNvPr>
          <p:cNvSpPr txBox="1"/>
          <p:nvPr/>
        </p:nvSpPr>
        <p:spPr>
          <a:xfrm>
            <a:off x="4796689" y="380708"/>
            <a:ext cx="525817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200" dirty="0" err="1">
                <a:solidFill>
                  <a:schemeClr val="bg1"/>
                </a:solidFill>
                <a:latin typeface="Helvetica Light" panose="020B0403020202020204" pitchFamily="34" charset="0"/>
              </a:rPr>
              <a:t>jsoma.github.io</a:t>
            </a:r>
            <a:r>
              <a:rPr lang="en-US" sz="2200" dirty="0">
                <a:solidFill>
                  <a:schemeClr val="bg1"/>
                </a:solidFill>
                <a:latin typeface="Helvetica Light" panose="020B0403020202020204" pitchFamily="34" charset="0"/>
              </a:rPr>
              <a:t>/2023-abraji-ai-workshop</a:t>
            </a:r>
          </a:p>
          <a:p>
            <a:pPr algn="r"/>
            <a:r>
              <a:rPr lang="en-US" sz="2200" dirty="0" err="1">
                <a:solidFill>
                  <a:schemeClr val="bg1"/>
                </a:solidFill>
                <a:latin typeface="Helvetica Light" panose="020B0403020202020204" pitchFamily="34" charset="0"/>
              </a:rPr>
              <a:t>investigate.ai</a:t>
            </a:r>
            <a:endParaRPr lang="en-US" sz="2200" dirty="0">
              <a:solidFill>
                <a:schemeClr val="bg1"/>
              </a:solidFill>
              <a:latin typeface="Helvetica Light" panose="020B0403020202020204" pitchFamily="34" charset="0"/>
            </a:endParaRPr>
          </a:p>
          <a:p>
            <a:pPr algn="r"/>
            <a:r>
              <a:rPr lang="en-US" sz="2200" dirty="0" err="1">
                <a:solidFill>
                  <a:schemeClr val="bg1"/>
                </a:solidFill>
                <a:latin typeface="Helvetica Light" panose="020B0403020202020204" pitchFamily="34" charset="0"/>
              </a:rPr>
              <a:t>normalai.org</a:t>
            </a:r>
            <a:endParaRPr lang="en-US" sz="2200" dirty="0">
              <a:solidFill>
                <a:schemeClr val="bg1"/>
              </a:solidFill>
              <a:latin typeface="Helvetica Light" panose="020B0403020202020204" pitchFamily="34" charset="0"/>
            </a:endParaRPr>
          </a:p>
        </p:txBody>
      </p:sp>
      <p:pic>
        <p:nvPicPr>
          <p:cNvPr id="5" name="Picture 4" descr="A qr code with a dinosaur&#10;&#10;Description automatically generated">
            <a:extLst>
              <a:ext uri="{FF2B5EF4-FFF2-40B4-BE49-F238E27FC236}">
                <a16:creationId xmlns:a16="http://schemas.microsoft.com/office/drawing/2014/main" id="{0D087194-B45C-3D13-D761-B6B6512B26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5080" y="342754"/>
            <a:ext cx="1727360" cy="1727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594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7587F5DE-6CD8-309B-4AF7-8724054E48F9}"/>
                  </a:ext>
                </a:extLst>
              </p14:cNvPr>
              <p14:cNvContentPartPr/>
              <p14:nvPr/>
            </p14:nvContentPartPr>
            <p14:xfrm>
              <a:off x="1405844" y="2842222"/>
              <a:ext cx="2029320" cy="7675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7587F5DE-6CD8-309B-4AF7-8724054E48F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42844" y="2779222"/>
                <a:ext cx="2154960" cy="893160"/>
              </a:xfrm>
              <a:prstGeom prst="rect">
                <a:avLst/>
              </a:prstGeom>
            </p:spPr>
          </p:pic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5D985697-88E1-A2F2-AAFC-B43776E63363}"/>
              </a:ext>
            </a:extLst>
          </p:cNvPr>
          <p:cNvGrpSpPr/>
          <p:nvPr/>
        </p:nvGrpSpPr>
        <p:grpSpPr>
          <a:xfrm>
            <a:off x="3646102" y="1813657"/>
            <a:ext cx="7028640" cy="2749320"/>
            <a:chOff x="3646102" y="1813657"/>
            <a:chExt cx="7028640" cy="2749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9E025D4C-24B0-727E-CF8E-16148ACC9B60}"/>
                    </a:ext>
                  </a:extLst>
                </p14:cNvPr>
                <p14:cNvContentPartPr/>
                <p14:nvPr/>
              </p14:nvContentPartPr>
              <p14:xfrm>
                <a:off x="3646102" y="1813657"/>
                <a:ext cx="4186800" cy="27493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9E025D4C-24B0-727E-CF8E-16148ACC9B60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583102" y="1750649"/>
                  <a:ext cx="4312440" cy="287497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D57B735B-4C92-DE75-16EB-B3E1521B547F}"/>
                    </a:ext>
                  </a:extLst>
                </p14:cNvPr>
                <p14:cNvContentPartPr/>
                <p14:nvPr/>
              </p14:nvContentPartPr>
              <p14:xfrm>
                <a:off x="8174902" y="2415937"/>
                <a:ext cx="2499840" cy="10378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D57B735B-4C92-DE75-16EB-B3E1521B547F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111911" y="2352937"/>
                  <a:ext cx="2625462" cy="11635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D8132B9B-6620-7B45-7237-0CFD71FF5348}"/>
              </a:ext>
            </a:extLst>
          </p:cNvPr>
          <p:cNvSpPr txBox="1"/>
          <p:nvPr/>
        </p:nvSpPr>
        <p:spPr>
          <a:xfrm>
            <a:off x="4529438" y="2218821"/>
            <a:ext cx="302860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highlight>
                  <a:srgbClr val="FFFF00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sentiment analysis model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FB77A5-284A-8C6B-FB38-97A4FD34443E}"/>
              </a:ext>
            </a:extLst>
          </p:cNvPr>
          <p:cNvSpPr txBox="1"/>
          <p:nvPr/>
        </p:nvSpPr>
        <p:spPr>
          <a:xfrm>
            <a:off x="868882" y="3696148"/>
            <a:ext cx="155162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tx1"/>
                </a:solidFill>
                <a:highlight>
                  <a:srgbClr val="00FFFF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text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1DACB7-923C-7CF5-CAA5-0BB4A351A303}"/>
              </a:ext>
            </a:extLst>
          </p:cNvPr>
          <p:cNvSpPr txBox="1"/>
          <p:nvPr/>
        </p:nvSpPr>
        <p:spPr>
          <a:xfrm>
            <a:off x="8927176" y="3996038"/>
            <a:ext cx="2817149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i="1" dirty="0">
                <a:highlight>
                  <a:srgbClr val="F3C3B2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POSITIVE</a:t>
            </a:r>
            <a:br>
              <a:rPr lang="en-US" sz="4000" i="1" dirty="0">
                <a:highlight>
                  <a:srgbClr val="00FFFF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r>
              <a:rPr lang="en-US" sz="4000" dirty="0">
                <a:highlight>
                  <a:srgbClr val="00FFFF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or</a:t>
            </a:r>
            <a:br>
              <a:rPr lang="en-US" sz="4000" dirty="0">
                <a:highlight>
                  <a:srgbClr val="00FFFF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r>
              <a:rPr lang="en-US" sz="4000" i="1" dirty="0">
                <a:highlight>
                  <a:srgbClr val="F3C3B2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NEGATIVE</a:t>
            </a:r>
            <a:endParaRPr lang="en-US" sz="4000" dirty="0">
              <a:solidFill>
                <a:schemeClr val="tx1"/>
              </a:solidFill>
              <a:highlight>
                <a:srgbClr val="00FFFF"/>
              </a:highlight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7296519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7635BB2-F3E3-C18C-035B-0E3B9459D9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319663">
            <a:off x="-517515" y="-302647"/>
            <a:ext cx="8954584" cy="560396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B981798-7F92-48B7-F701-8C06D09B07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3796" y="1015691"/>
            <a:ext cx="10628204" cy="5909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1465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4586</TotalTime>
  <Words>932</Words>
  <Application>Microsoft Macintosh PowerPoint</Application>
  <PresentationFormat>Widescreen</PresentationFormat>
  <Paragraphs>232</Paragraphs>
  <Slides>74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74</vt:i4>
      </vt:variant>
    </vt:vector>
  </HeadingPairs>
  <TitlesOfParts>
    <vt:vector size="81" baseType="lpstr">
      <vt:lpstr>Arial</vt:lpstr>
      <vt:lpstr>Arial Rounded MT Bold</vt:lpstr>
      <vt:lpstr>Calibri</vt:lpstr>
      <vt:lpstr>Futura Medium</vt:lpstr>
      <vt:lpstr>Helvetica Light</vt:lpstr>
      <vt:lpstr>INCONSOLATA FOR POWERLINE</vt:lpstr>
      <vt:lpstr>Office Theme</vt:lpstr>
      <vt:lpstr>An introduction to AI tools</vt:lpstr>
      <vt:lpstr>The roadmap</vt:lpstr>
      <vt:lpstr>PowerPoint Presentation</vt:lpstr>
      <vt:lpstr>What is a “model?”</vt:lpstr>
      <vt:lpstr>PowerPoint Presentation</vt:lpstr>
      <vt:lpstr>PowerPoint Presentation</vt:lpstr>
      <vt:lpstr>Sentiment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Training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There’s a tiny problem  (language is bad and awkward)</vt:lpstr>
      <vt:lpstr>PowerPoint Presentation</vt:lpstr>
      <vt:lpstr>PowerPoint Presentation</vt:lpstr>
      <vt:lpstr>PowerPoint Presentation</vt:lpstr>
      <vt:lpstr>Fine-tuning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LLMs have changed everything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Limits of large language models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can models do?</vt:lpstr>
      <vt:lpstr>PowerPoint Presentation</vt:lpstr>
      <vt:lpstr>Models for images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 introduction to AI tools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Jonathan Soma</dc:creator>
  <cp:lastModifiedBy>Jonathan Soma</cp:lastModifiedBy>
  <cp:revision>87</cp:revision>
  <dcterms:created xsi:type="dcterms:W3CDTF">2023-03-03T17:04:50Z</dcterms:created>
  <dcterms:modified xsi:type="dcterms:W3CDTF">2023-07-01T16:50:02Z</dcterms:modified>
</cp:coreProperties>
</file>